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B948-6656-4D45-8001-5CEE8C7E5E0E}" type="datetimeFigureOut">
              <a:rPr lang="ru-RU" smtClean="0"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B187-C2E6-49F0-BA84-62AE0D579E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октябре месяце дети вторых классов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имеющие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дисграфию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почве нарушения языкового анализа и синтеза, на индивидуальных и подгрупповых занятиях познакомились: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«речь», функциями речи (обучение правильному высказыванию, интонационная окраска речи)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о слове, о предложении, о тексте (правильное составление рассказов, разбор предложения по составу, предложения по цели высказывания, знаки препинания)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 звуков (речевые и неречевые звуки, гласные и согласные)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и буквы (отличие звука от буквы, составление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звуко-буквенного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анализа, закрепление  понятия «азбука»)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 называющие предметы, признаки предметов – (понятие существительное, прилагательное, одушевлённые и неодушевлённые предметы, постановка вопросов, графическое обозначение предметов и признаков предмета)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Гласные звуки А О У Э Ы И (фонетическое выделение звуков из потока речи, местоположение звуков, характеристика звуков, графическое изображение букв и звуков, словоизменение при помощи данных звуков, образующая роль гласных,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звуко-буквенного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анализа, работа над ритмической стороной речи</a:t>
            </a:r>
          </a:p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На отработку данной тематики предлагается ряд речевых упражнений не требующих специальной подготовки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884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«Имя существительное»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Запиши в первый столбик имена существительные отвечающие на вопрос кто?, во второй столбик – имена существительные, отвечающие на вопрос что?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Волк, газета, зелень, учительница, бык, мам, семья, кнопка, бумага, ребёнок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Спиши вставь пропущенные буквы. Перед каждым именем существительным пиши в скобках вопрос, на который оно отвечает.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Образец: (кто?) петух, что? одуванчик.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П…тух, 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дуванчик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б…рёза,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в…робёй, г…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дев…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к…р…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ндаш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к…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м…локо, м…роз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velirka-bc.com.ua/images/svitok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76671"/>
            <a:ext cx="720080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692696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Слова, обозначающие предметы и отвечающие на вопросы кто? Что? Чего? Кому? Чему? Кем? Чем? О ком? О чем,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называются именами существительными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0367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Запиши имена существительные в 2 стол­бика: 1) слова, которые отвечают на вопрос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кто?;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слова, которые отвечают на вопрос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Победа, победитель, рыба, рыбак, борьба, бо­рец, старик, старость, путь, путешествие.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Допиши подходящие по смыслу имена су­ществительные.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Тёплое……………………..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Сухая………………………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сосновые …………………..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новый……………. 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свежая ……………………...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голубое…………………….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весенняя …………………..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дремучий…………………..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 выразительно стихе творение. Выпиши из него все имена существительные.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ЗЕЛЁНЫЕ СТИХИ.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Зеленеют все опушки,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Зеленеет пруд. А зелёные лягушки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Песенку поют.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Ёлка — сноп зелёных свечек,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Мох — зелёный пол.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зелёненький кузнечик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Песенку завёл...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(Саша Чёрный)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Упражнение№6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Спиши. Вставь подходящие по смыслу слова. Используй слова для справки.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...,  ..., ..., ...  это деревья.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...,  ..., ..., ... — это цветы.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...,  .,., ..., ... — это ягоды.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...,  ..., ..., ... — это грибы.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 для справки: малина, сосна, под­берёзовик, груздь, гвоздика, липа, черника, астра, клубника, подосиновик, ольха, пион, флокс, шам­пиньон, лиственница, брусника.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Упражнение№7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приведенным ниже именам существительным подбери и напиши по одному синониму и антониму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Великан - ……………….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 - …………………..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- ………………….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uvelirka-bc.com.ua/images/svito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92696"/>
            <a:ext cx="904875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260648"/>
            <a:ext cx="4263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«Слово, предложение, текст»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980728"/>
            <a:ext cx="6408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основная единица языка, которая состоит из звуков и обозначает предметы, признаки, действия, явления. В единичном употреблении информации не несёт.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слова связанные между собой по смыслу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предложения связанные между собой по смыслу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предложение о чём-либо спокойно сообщается, то в конце такого предложения ставится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точка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идут в школу.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предложение произносится с сильным чувством, то ставится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восклицательный знак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Наступили каникулы!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 предложении содержится вопрос, то в конце ставится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вопросительный знак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Ты сделал уроки?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 на слух количест­во слов в предложениях.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Опадают листья.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Подруги подарили Марине книги.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Папа делает сыну бумажный кораблик.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Грибы собирают в корзины.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Птенец выпал из гнезда.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Путники шли по пыльной дороге.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границы предложе­ний. Напиши предложения в тетради.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Наступила осень идут частые дожди ли­стья желтеют и опадают.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№3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 предложения по картинкам.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140968"/>
            <a:ext cx="59766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№4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Спиши. Поставь знаки препи­нания в конце предложений. Каждое предложе­ние начинай писать с большой буквы. Сколько всего предложений в тексте?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наступила зима задули холодные ветры затре­щали морозы деревья в лесу одели пушистые снежные шапки землю тоже укрыл краси­вый белый ковёр зайцы переоделись в светлые зимние шубки белочки грызут орешки и бросают скорлупки на землю как замечательно в зимнем лесу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№5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Составь из слов предложения и напиши их. В конце каждого предложения поставь необходимый знак препинания — точку, восклица­тельный знак или вопросительный знак.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альбоме, Петя, в, рисовал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появилась, на, радуга, небе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душистая, лесу, поспела, в, земляника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про, кто, рассказ, Филиппка, написал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году, славная, в, осень, какая, этом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0/32/44/32044224_817e7c546e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Тема: «Звуки и буквы, гласные звуки»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Упражнение 1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Продолжи предложения.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мы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Буквы мы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Звуки делятся на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произнесении гласного звука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произнесении согласного звука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русском языке гласных звуков 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русском языке гласных букв ...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Напиши в тетради сначала гласные буквы, а затем - согласные.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[т], [у], [к'],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], [и], [о], [в],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], [а], [э], [и'], [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9080"/>
            <a:ext cx="932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Упражнение №3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Подчеркни правильно напи­санные буквы и произнеси их звуки.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653136"/>
            <a:ext cx="655272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706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2</cp:revision>
  <dcterms:created xsi:type="dcterms:W3CDTF">2012-10-31T10:00:59Z</dcterms:created>
  <dcterms:modified xsi:type="dcterms:W3CDTF">2012-10-31T10:13:29Z</dcterms:modified>
</cp:coreProperties>
</file>