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227A9F-9BD0-4407-AC22-DAAA6BBA696A}" type="datetimeFigureOut">
              <a:rPr lang="ru-RU" smtClean="0"/>
              <a:pPr/>
              <a:t>25.01.2012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BEE700-B264-4A6D-8B83-99E0B5D57EA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+mn-lt"/>
              </a:rPr>
              <a:t>Соборная  площадь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Содержимое 3" descr="230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9144000" cy="60212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+mn-lt"/>
              </a:rPr>
              <a:t>Соборная  площадь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Содержимое 3" descr="1429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9144000" cy="60212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Соборная  площадь  вид  сверху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Содержимое 5" descr="1im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9144000" cy="609329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Успенский  собор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Содержимое 3" descr="47392529_Uspenskiy_sob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3999" cy="616530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Благовещенский  собор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Содержимое 5" descr="300px-The_Cathedral_of_the_Annuncia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616530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Архангельский  собор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9144000" cy="609329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Колокольня  Ивана  Великого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Содержимое 3" descr="Kolokolna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764704"/>
            <a:ext cx="5688631" cy="609329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66101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Автор  презентации:</a:t>
            </a:r>
            <a:br>
              <a:rPr lang="ru-RU" sz="3200" b="1" dirty="0" smtClean="0"/>
            </a:br>
            <a:r>
              <a:rPr lang="ru-RU" sz="3200" b="1" dirty="0" smtClean="0"/>
              <a:t>Казакова  Майя  Геннадиевна</a:t>
            </a:r>
            <a:br>
              <a:rPr lang="ru-RU" sz="3200" b="1" dirty="0" smtClean="0"/>
            </a:br>
            <a:r>
              <a:rPr lang="ru-RU" sz="3200" b="1" dirty="0" smtClean="0"/>
              <a:t>учитель начальных  классов</a:t>
            </a:r>
            <a:br>
              <a:rPr lang="ru-RU" sz="3200" b="1" dirty="0" smtClean="0"/>
            </a:br>
            <a:r>
              <a:rPr lang="ru-RU" sz="3200" b="1" dirty="0" smtClean="0"/>
              <a:t>МОУ  СОШ  №1  г.Петровска  Саратовской  области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</TotalTime>
  <Words>20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Соборная  площадь</vt:lpstr>
      <vt:lpstr>Соборная  площадь</vt:lpstr>
      <vt:lpstr>Соборная  площадь  вид  сверху</vt:lpstr>
      <vt:lpstr>Успенский  собор</vt:lpstr>
      <vt:lpstr>Благовещенский  собор</vt:lpstr>
      <vt:lpstr>Архангельский  собор</vt:lpstr>
      <vt:lpstr>Колокольня  Ивана  Великого</vt:lpstr>
      <vt:lpstr>Автор  презентации: Казакова  Майя  Геннадиевна учитель начальных  классов МОУ  СОШ  №1  г.Петровска  Саратовской  области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2010-11-19T16:09:13Z</dcterms:created>
  <dcterms:modified xsi:type="dcterms:W3CDTF">2012-01-24T20:23:26Z</dcterms:modified>
</cp:coreProperties>
</file>