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2" r:id="rId5"/>
    <p:sldId id="258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51DD-7FA5-4E41-8A75-726A129FEF6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3CC5-B6FD-4758-8168-CC686028D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.юст\Documents\3 класс\Театр\profclipart_ru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398" y="980728"/>
            <a:ext cx="86412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Театральное 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представление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C:\Users\ру.юст\Documents\Клипарты\сказки\Сказки\0_60915_453141c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05064"/>
            <a:ext cx="1938438" cy="2669357"/>
          </a:xfrm>
          <a:prstGeom prst="rect">
            <a:avLst/>
          </a:prstGeom>
          <a:noFill/>
        </p:spPr>
      </p:pic>
      <p:pic>
        <p:nvPicPr>
          <p:cNvPr id="1028" name="Picture 4" descr="C:\Users\ру.юст\Documents\Клипарты\сказки\Сказки\image2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2253630" cy="2253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arudar.org/var/files/img/d3/dc/d3dc1b84ec681bafae93b44acd5135eb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133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fisha.yuga.ru/media/lyubopytnyj_slonenok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48660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fisha.yuga.ru/media/img_6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833207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fisha.yuga.ru/media/cyplenok_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55657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ingwave.ru/photo/teatr/millenium/bell7gnom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amlib.ru/img/m/morozow_p/myshli-shishlipxesa-skazkadljateatra/x_7e948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408712" cy="62318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.юст\Documents\Клипарты\карнавал и занавес\0_80cc6_9b4b52ca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29530" y="2967335"/>
            <a:ext cx="5884944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l00.weburg.net/00/events/2/5226/original/38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.юст\Documents\3 класс\Театр\boga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16632"/>
            <a:ext cx="8356600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ara.by/media/para.by/base/article_text_1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108460" cy="4824536"/>
          </a:xfrm>
          <a:prstGeom prst="rect">
            <a:avLst/>
          </a:prstGeom>
          <a:noFill/>
        </p:spPr>
      </p:pic>
      <p:pic>
        <p:nvPicPr>
          <p:cNvPr id="28676" name="Picture 4" descr="http://tverphoto.ru/wp-content/uploads/2010/04/dramteatr_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noFill/>
        </p:spPr>
      </p:pic>
      <p:pic>
        <p:nvPicPr>
          <p:cNvPr id="28678" name="Picture 6" descr="http://l-pics.livejournal.com/drugoi/pic/014pbq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86101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2" cstate="print">
            <a:lum bright="24000" contrast="30000"/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tvs.ru/pics/grim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42727" cy="5832648"/>
          </a:xfrm>
          <a:prstGeom prst="rect">
            <a:avLst/>
          </a:prstGeom>
          <a:noFill/>
        </p:spPr>
      </p:pic>
      <p:pic>
        <p:nvPicPr>
          <p:cNvPr id="27652" name="Picture 4" descr="http://stat17.privet.ru/lr/091dba14f8462f22361c51683e3459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рутяк\Рабочий стол\ba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7663"/>
            <a:ext cx="85725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2/21/%D0%9A%D0%BE%D1%82_%D0%B2_%D1%81%D0%B0%D0%BF%D0%BE%D0%B3%D0%B0%D1%85_(%D1%81%D0%BF%D0%B5%D0%BA%D1%82%D0%B0%D0%BA%D0%BB%D1%8C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52520" cy="6860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mlib.ru/img/m/morozow_p/myshli-shishlipxesa-skazkadljateatra/x_1d9195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8880207" cy="65527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ру.юст</dc:creator>
  <cp:lastModifiedBy>ру.юст</cp:lastModifiedBy>
  <cp:revision>5</cp:revision>
  <dcterms:created xsi:type="dcterms:W3CDTF">2012-02-12T10:45:43Z</dcterms:created>
  <dcterms:modified xsi:type="dcterms:W3CDTF">2012-02-19T10:15:52Z</dcterms:modified>
</cp:coreProperties>
</file>