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371F84-9DFF-4682-823D-6C82F70CD357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3FC1CE-548D-47EF-8C76-A18D81D1CB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075" y="764704"/>
            <a:ext cx="7772400" cy="1780108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tx1"/>
                </a:solidFill>
              </a:rPr>
              <a:t>Clothes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ua.all.biz/img/ua/catalog/13872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36" y="2492896"/>
            <a:ext cx="5783592" cy="37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572" y="548680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trainers [</a:t>
            </a:r>
            <a:r>
              <a:rPr lang="en-US" sz="8000" dirty="0" err="1" smtClean="0">
                <a:solidFill>
                  <a:schemeClr val="tx1"/>
                </a:solidFill>
              </a:rPr>
              <a:t>treines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кроссовки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data:image/jpeg;base64,/9j/4AAQSkZJRgABAQAAAQABAAD/2wCEAAkGBxQQEBQUEBQUFBQVFBQUFRQUFBUUFBQUFRQWFhQUFRQYHCggGB0lHRQUITEhJSkrLi4uFx8zODMsNygtLisBCgoKDg0OFBAQFywcHBwsLCwsLCwsLCwsLCwsLCwsLCwsLCwsLCwsLCwsLCwsLCwsLCwsLCwrLCwsLCwsLCwsLP/AABEIALcBEwMBIgACEQEDEQH/xAAcAAACAgMBAQAAAAAAAAAAAAAAAQIGBAUHAwj/xABGEAACAQMCAwYDBQUECQMFAAABAgMABBESIQUxQQYHEyJRYTJxgRRCUpGhI2JyscEzgpLSQ1NzoqPC0eHwY4OyFiQlNFT/xAAYAQEBAQEBAAAAAAAAAAAAAAAAAQIDBP/EACERAQEAAgIBBAMAAAAAAAAAAAABAhEDMXESIUFRBCJh/9oADAMBAAIRAxEAPwDqtFKnUU6dKnQFOlRRDp0qKB0UqKKdFKigeaVKiiHRSzSzQOilmlmipZqEsoUZYhQOZJAA+ZNY3ELvwlBAyzHCjOBnBJJPQAAk/Lbciqhc3ALF5D4jgnDSAHT6COP4UAzjbfHMnnWM+SY9rMbVvi4lE5ASRGJ5YYHO2dvXasquey8WbIwzn3ya3vC+NHHm8wHMDnjqVA6j0HPpvz5488t01cLFkoqEcgZQykEEAgg5BB5EGpV3YOiiigeaKVFEOjNKnQFFLNFA6VFLNFOilRRDp1EU6KdPNKigdOlRRDopU6AoopUDozSzSzQPNLNFIminmlmo5pZoJ5pZqOai8gUFmOAAST6Abmg0nGrtRc6SfgtZnI9NUsIU/XQ361R7mbWSSeZJrB4Vxhrue/nOcOYI1HpHqkZV/KMfnWJxri624GRljyXl9TXk5pcs/THfj1Md1svGrKtrkg5BwapFlLfX7FbWN2xz8NQFXPLVI2w/PpVm4f3Z3reaa5WJvQGSVh9QVH86T8a/NS8s+lx4Nx4QklziEk687eE5O8g/cJPmA5E6uWcPivebYwnSjtMf/SGV/wAZ2P0zWmg7q42INzdTS/ujCg/VixrLteC8HhIVY4ZGyFy2qc6jnA1HIBOkjHrXpwmpq3bjbLfZsuyveDb38vhBWikOdCvjDgDOAw+9z29BVvrnvGez1t4dpd8PjSLROjkpGQWVjowy89n0Ag8hqq49n+JfarWGbGDJGrEfhbHmX6HIrQ2NFKiiHRmlRQOilRQFFFKgKdKiimKlUaYoHTpUUDopU6IdKilQOjNKjNFGaM0s1Emglmok0iaiTQSJpZqJNRLUE81oe3d34XDrlgcExlB83IX+tbrVVS70kLcMkI+68ZPy1Y/qKDn3YQ6oLoDmJLZvpidf5kVo+1cDm7IwWJVSoAJ2x6fPNT7IcaNrJLhQ4liMZU6uepWVgFBJIxsNhudxUOP3+ZW2DBvPuSVw3IAA+bHqcj0AFYmFnJcv416v10svdJfNa33hvgx3KmPIOyzR5ZFYc1JGsYOM5HOr92tv3t7hCZCInjH7MYGWjf8AaEEb+ZZFXBPUHbFcd4DxTw5Vk6grqHXZtQK5OWYFVZR0KheTbdn4r2qsERDPNFqMYdVH7VisgB2RQTgjHTpW72w0vEJbyZrdrGZXaIvFJpC50Fc+I7sSp1CNSo0jDH51lcQ4HM7EQx6VyrqzldtekuDggkgqNs7AYBwQBpOI97ESDTaW7NjYNIRGn0Rck/XTVdvO8+/f4PAjH7sZJH1ZjQdQ4PwySG2kimKsCWZdOcDUTnGRsPhIHQ5qXYiTEU8JOTBdToP4WfxU+mJAPliuKXna++lB13Uu/RcRj/cAq8d3PGytxEHJIuoYwzEk5ni1w5OfUQc+ZJFNK6vmjNRzToh0Us0ZoHRSzRQOkaVFAUUUUVKnSp0Dp0qKB0UqKIdFKigM0s0VE0UyaiTQaRoAmoE0zUDQBNaPj3au2smVbhyGYZAVS5A9WA5Ct0Bk4HOtPxXhti0pFxbxTS41PI0aMR0VS7bj2HIY3xncDh3ae1uNoZ42P4SdLf4Wwa8+0lxA1vLDPLFH4iMo1uo3xlTufUCtfc9muDspcwx6Q/h5jaTTq2zgRt0zucYrX3XdrY3I1Wsrx55aXEi/VW36jbIoONyrpYj35jcH5HrW97O28dxNbJNuizqjgnAZHOVUnplsL/erw7Y9nH4dMIpJI31LqXQTnTnALIfhzvjc5wa1/DXBJU7BwV+R5qfzrXwi39vo2idHkt0t3E9xCiphTLbJ4ZRm0YzjUcH3qv3ieLDn78IyD+OAkFhzPwF1cfuysPuVLhPBrriUxjjLSuo3aWQkIAcAFznrnYe9W3hPdpxFdJZYF0k+V5tmU6sodCHYh5VO/KT2qDnOqpqav83c9eh2Eb2xTJ0lpXDac7av2fPFOz7oL5pAJGt0Tq4cyYHsmkEn8quxz9j61e+xfZa8uY4XjjMQildkklBRdJaGVWXO7DUsm4B5n1rp/Z3sDZ2ADiPxZV38abDsPdV+FPmBn3Na3jXelaxM8duDcSIQGwdEaknTu554JA2B51OxcJE0mo1UOw/bNuImRZlSOVNwqnYrk5wDvtt/5tVuqCVFKigdFFFAUqdKgKKVFFelOkKdAU6VOgKKKKBUUUUQjSNM1GgRNQLVI1E1FRJrzd8AknAG5J5AdSa9DVO7yONG1t8YIDADUQdLM2dK55EbFj8lH3qoUfeNYxzSeKZQynQpEZZQv4hpyct8uQA23yWfaXhUjvpuSniZ1CQSRA6hgnW6ggkZGQ33m9a4qzkkknJJJJO+SeZrzJq6R3l+z+IVWxkj8IJpQAA5GPMxcHEhYgDfAxzz0jw2McOtp7y6XSURsKCCcE6mUN1Z5Dzz+Yri3COMT2jZtpXjJO4U+Vv4kPlP5VvO0na64v7eOO6Cqit4mmPKNOeSFgT5EGW36k7DI2mhVuM8Rku55LiXJaRySd9K/hQewGAPlWNASNxsc5B+XUV63U+TvjbYADCqPRR0/n61lWhDqVbfCuVJ6ZBP6EZ+h9a0Lj2J7SRWE8jTF1iuFjcOgJw6Ekqw3JB1b4zgmt5xLvoKyMLe2VowcK8jsrMOp0Bduu2fy5VzFBqgPqjZHL4Tz/r+Qq/9kO7WG9tUeW4dJZEEoWPSQsZOF1BhuSMHn1/OCy9mO8p7q4EckUcakEgguS2MbDPLZkb5E+lbrth3gQ8NVQy+LM+6wq2Dp/E7YOkemxJ9OZGs4d3UQQsjLcXGpCCDiEctWx8meTsPkfYV43Xc9bSuzyXV2zscszNESf8Ah1B5WPfLbOQJ4Z4f3hplUfPBDfktQ40kHG/Nw6NXl+FrjToC4xIgkcjPxKhxgnntXvbdzVorqXmuHQHJQ+GAw9CyqCPpV68BbWArbRDTGp0QxaUzgfCuSBk+pNBV4OyycNtfFQ65onMzPgjUrYEkXqRjOM53325VZYZA6hlOQwBB9QRkVxXtx2nur1xG2qNBI0f2dM7tnChushP5eYbVf+7jiTSWxhmDLLAdDKw0sAdxlcDHP9aC3U6VOgKKeKKBUGnSoFSp0UV6CnRTFQFFOigVFSooI4pVKjFBCkRU8UYoPIikRXpioTOEUs5AVQWYnYAAZJNBruNcSW2iLkajyRM41uQSFz0GxJPQAnpWX2e4oby3EkkDRK/JHwwdOjgc9J6BgD7V4WF1Z8RUaCsjJglWGmVNWD5kO4BGNiMEbVUO8234uWC2hZrZtsWwInz18U88e6kD1ojadpO7Gzum1xE2rfe8JR4bfOM7A/LFVyfuV2/Z3n+KDb9Hrx7uY+KWcointZ3tZD5g+nMTH/SJqbOPxL158+eJ3g8Yktr/AP8AtHuYHVSHOpkjkPQpE/lfAxlzsAepxVGJxLuturUGQeHd6dwsYIPuzRtu+OignPXbY0G9uDqYHJbJ1lvi1YwQffbHtyGBz6dwDvdYMEvUDLkDx4vKRvzaM7Ee4x8q9O9PhdrcRS3MXluISFkIGkP5lGJB+LfAPPb2q+RSpeFQi1csulltoZY5A28kjhWIIJ5HWeXLTWgsZvDIY+oIH8//AD2qKyNoAZjoHJc7c+g+ef1rHZ8nNWQbi1CpMyA5RwQOfJhlf8v1Nbzhnb27tLb7PGEDIGjSYrmSNMjK4OzYxtnltsaqkdx5FH3kcldvusAf0K/7xrc2NtHNeW3if2csiBgTgdAVJz1BQE+rGgzIe8PiJbzXj45HCxbZ2zsnTnj2roXdp2mlmeUXlw7MqhgHYBFC+WTGw5EA59HFWiew4esYa9itUCMyr4yxhE54VC4wRpUHb0qK9qOEoMLPaBdxhApXAGSPKMch+lZ7FS7Y97ATMXDiJG5NOwzGv+zX759+XzrW9me8bil1MIo4YLhjjOEaPSM/E7hsKvPmPlnlXR7ODht+muOO0nTONXhRsMjputbThvDLa1UrbxRQhjqIjVU1H1250Gm4f2PhEzXNyiPO5WQrzhjdAAGQEZYjSDlvTIArR8b7W2a38LQSK8hk+zz6PhKkEqdWytpbbO/xNWf3nWM8lozwyuqRqWeFdvFUfEC43+HO3LOK5Z2c7GTX8r+FmOEIXE3hnQTkYRNxz3I35AHqKQd4XflTxVd7IX8mPs1z/bRKMMMkSJt5lOAOo26Bh1Bqy4oI4oxUsUYoIYoqeKWKCNFPFFFegFPFPFPFQLFGKlijFBHFPFSxRigjilip4oxQQxSxXpijFB5ha1HaXhbSKCzMYEDPJFGhaWVhgpgfeUbnRjcheYGDr+1E0s7tbKxtoAoa4uX8gKnlFCxI543YHYbbE5r34Z2vsYvCtvtonkJEYcnWWY8gzqNI9Bk+nOnaKND3kWdkGWxsWDEnW8rBJHbqZG8zMc+pq19iu8JL+KUzeHBJEC7qWOjwv9YHONhyPpt6ittxzh/DV1TXkFsCSC0kkK5LHABZsc+VYC9jeE3S5hhgP70D6cEeoQ459CKorE/e26TPiKOS3BGlvNFIUOPOc5G++lcZI3wBvVisO0PDuNReEwV2IyYJl0yrjclfXHqpNVvjHdPGGeT7XIsCqW0lFLoebszkgMOpOMn6CubcUspeF3mFcF4/MkgGVdHUjOk8wVLAj50Gf214Fawok1jIzwvLJCVbJKunMqxHmXZh9K0zXk0yASyM0agDzHnowAC3M4yNznHzwKy+IcXlu1j+0FRFEMRxouhBk7nGcn055PTqRp7i4L+w2GNugHM/TlyFaELiTUduQ5dPrjp/2rxxUjU2jK/ECMjIyCMg8iM9PeqIoK2MXngYdUOR8jkkDb+NufSjhHB5rpsQoWA5tyUe2fX2qPDZdEmGGzAoQdufQ+m4wfYmoHLcT3TIjNNMw8saEvIfki777dPStjbcDu4nKta3AbAYZgkxlPMN9JBBGpf71bnu2lW3vpFMiRStE6QSyDyhyPLnPr5T9K6b/wDX1vYxQxX82u5ES+MYV8RdYGCTo2GeeNvkKg0nAu0jcP4YqtaXDzIWjjjEEo1IMNG7tp2Gl1z1yG2rmfGL674ldKZVkkmY4iiVGGjrpjTp7n2yTtXcLLvHspnRI2lLSEBf2RHNdW/oMZ/I+lWWXiMaIXdtKjqQevT3PtU3oUXsL2GngUPfXMzEj/8AWWZ2iA9JCT5j7Lge5rddpO19rw2MooDyIo028WkaR01Y2jGx99jgGrHFMsqZGdLD7yshwf3WAYVT7/uztJJA8ReHdiwQ6g2rn8edO+Dt/U08ig2nb15+IRTPGselQmlDnOCxIyccwzD54rtUbBgCpyCAQRyIO4Iqg3vdTZxxs6STqy+YMWVgmDz06dwP6Vuexd08Zlspz+1tyCu43ifcYxyAOQB0BWlFnxRip4pYoI4pYqeKMUHniip4ooJYp4op1FFFOigMUYp0UCxRinWPf3scEbSTOsaLzZjgD29z7czRHvitBe8RuzeRxW0H7FTmeeYFUKn7sON2b3xiqL2g72JI5yLaNNA2CSqxlb998EeEPRTlt9wKjZd9DZHj2gx1MUpz9FZf61ZB0ni/D7TiEbQ3AjlVSCVDeaNuhBU5Q8/TrVYm7ueEBgpGljyBu5Ax6ZAL1n8A7f8ADrtvJIsUzADROoic+ihz5X36BjWv70eycl4kc0ADNArnw9IMjZwS0bdW8uAp282dyACGb2w7FNfRRrHcyJ4SgIr4dGIBGotjUHI21nVjmBk1xvj3ZPiFizSSROipymgbKKvMaWU6gBk8wPelwbt3e2Z/YSHwxsIJcvGANsb+ZTtuQRvXQbrtpDOwuWvYkthAwex05neYg7aSM43HXG2etXVgonB+3UqRNDeB7yFiDoknkVv4WcZLocDyn+RxWu4zftfTtcTBUUgBUXOlUXZRnGcbnfmx2GNyMG3twBrkGF2KqR0J2J9eRwvNvYb1j3dyXPoPT3wBk464A9hyGBV0Fd3Gs+ijkP6nG2eWw2GMCvWLhUjQtMANABO7AMQpAZlXqATjPzrDq59neCXV9CqELDAFEbTFTrkjVy4Rd/MAxJ2wM8yeVBVuFxkyphDKdQ8i82x05H2q92fY8yv418cZxphQ5wANg7jn746k71Ybe1teGoFjHmbbOC80h9gBk/IDArwkluZuWLZPxNh5iP4fgT6lvlWbV0zBLFbhASkSBlCKMLk5GAPX6Vznt7wf7JfSqB5GbxE/hfJGPkdQ/u1aVurW3cMuZpc7yMdbe/nOwHstWnvG7N/bbUSxDMsSkgDm8exZR6nYMPkR1pOyuNXg8SNZObDyvy39CQP+nUVLgvAbi7JW1heXTz06QBn1ZiBn2pWA3eInZxsemQMg+w5MTt8FdC7BcS02Cpb3cNrPFcB50mKqJYdRLDU37pAz009K1UbvsX3ZND4ct5JiRCGWKI5AKsWXW5HMa3BC4GGO563rivGLayUNcSxxDpqYaj/CvxH6VyvtV3kTztMlm4jgTKiWMEyP+zclgx+EagACAOWetcwkdnYs7M7HmzsWY/Njuamvsdo4z3xQJkWkDzHo0h8FPoMFj9QKpXF+9LiM2RG8cC+kUY1Y93k1H8sVTKMVZILLadorliJPHlLgk5dy6q5B1IVc4KsMkZz94DdRW17O9pZl4gl3cNnVJ4Mx2ACkDbA5DGSN99NUSOYo2objkQTsw54z0OwIPMEA1Z+FXwKnfUrgA53YnO6lB/pFBzt8QHl9AsH0YKKrXYDixuLQB/jiPhtvnKgAxtnrlSN+uDVlrAKMUUUCxRToqh0UU6iinRRRBRRXkk4YkLvg4LdARzUepH6UHlfXTINMSeJKR5UzpAH4nb7q++CT0BqldoexF5fMGkvI1YcgsTFUyMEReYeHzPmwWP4sbVfY4wucDmcn1J9Sa9KD537S93t5YqXKCWIbmSHLaR6uhGodd9x6mqiTX1vXNO8DuyS4DT2CiObdmhGFjl6kqOSP+h9jvVlHFLSEO/mGVUFmGM7LueXry+tdb7uO18itPauTKY0zbxkgO8i6vFiR2bGM4CjPIe1c14Rat4jZBUrpJ1YUronjDDzfC2QVwfXHWsNLV3YAaSzEYAkTJY77DVmtdi796Vqnh29w8ItbqZpPFg1KW8McpH07Zz1/e35VTI7URrqlG/RTvg4OAV6ty25DOW9DkNH4OHkJZ2AIOdR20kBW3wRn4+n3d/MMPwpJWAwSTsqgfoqDf8hvuedB5XdwZGJPLJIGfXqfU+/9ABXikZY4AyTt9egq88E7tLqfBkXwUP3pdj9Ih5vzxXSOzvYm2scMo8SUf6V8ZX/ZryT+fvU2KT2N7vMATXy+6wn+cn+X8/SrZxC8JykRVFTZ5DjSmPuqORIH0H6Vl9oeJaMoraSF1yP/AKqP8X8RwQo+Z3xg8x4vxR7k6EBSFdlQdd/ic9T1/wDM1O1be77Rwwki3XxHPxSsfi+bc2HsMD0rQXfEZpz+0Y4/CNl/If1qVvw1j0rZW/CD6U9laqGCu19kpi9pETudOP8ACSu/vtXOoeGY6Veex8wEfhcipJHuGOf55/MVCufd6PZb7NMLmAYjkbJA2CS8yu3INuR76h1FU7ifDSQJgVw+CwOQAzDPxkac5yDk/ErV9E8a4Wl5bvBLkK4G4xlWBDKwz7gVxHtLwieycwvkMu8Mi7CRAxxpPTZ5Mr6t9TqVlo4LcpHhgVJJyDldiVJJPUYhk/OvHgvBp72Tw7aNpH5nAwqgnm7HZRz5npV37MdljxCbwtWiC3jCOyIEJMvmYIOSlkCnltrPWuycI4VDaRCK3jWNB0Ucz+JjzY+53paOa8A7nVADX0xY9YodlHsZCMn6AVc7PsHw+IALaRNjrIDI35uTVkorI1adnrReVrbj/wBmP/LXje9l7OVSrW8Q1DBKII29QQyYIIO4PStzUTQUTgNq3DuJfZydUVxEfDcBQSYiSA6qPiALAt1yvvV6qucTP/5Sz/2Nz/JKsQqiVFKnUBRRRVEqKKdFFFFOgxeJa/CkERAkKNoJ5BsHSfzqpcA7WxQIlvehraZAF/aKQj4+8H9+efXqauUnOvOe3SQaZEV19HUMPyNRHnb8VhkGUmiYfuyKf617m7T8a/4hWlm7G2L87WL+6Cn/AMSK8h2G4f8A/wAyf4n/AM1Bs7rtDaxf2lxCvzkXP5ZrVSdvbPOIneZvwwxSSH8wMVn2vZqzi/s7aBT6+EhP5kVs0QKMKAB6AAD9KDk3GuDXN7eG4tLOWNWC58fRDlw6OX0ls4PhjofiJp8J7rLkD9tdKmRghTJM2nILDJKAZIGeecda6wTS11dikWndjahi07yzk4OGbwxnqf2eCc7cz0qz8N4Nb2oxbxRx+pVRqPzbmfqazWaoE1ApGqq8V7S6pDb2IE9x945/YQD8Urj0/CN63nGLFLmF4pCwVsaijFWwCDjUOhxg+xNVSbiMUC/ZeGIueRZBlE9SW++35/0orRcetiT9mVzI2oSXMp5yS4GFwOQAxhemw6VOw7PYG4qy8H4DoGW3Y7kncknmSa3aWQHSiqvBwfHSspeHY6VYfs1I29BX2swOlRiYxMGXmP19RW8ktqwLu3oiwWN0JEDLyP6HqDXnxvg8V7CYp1yp3VhsyN0ZT0NVSy4k1rJvkofiH/MPf+dXS2uFdQyEFSMgjkRQUbhom4EXWaPx7SSTWbiIftEYhVzKnphR7e/Sr5w7iEdxGJIHV0PIqf0I6H2NevMYO4qq33ZAxSGbhkv2aU7tHzt5PYp936D6VUW+lmqanbV7Y6OKW0kB5eNGDJC3uCOXy3rcW/a2xkGVuof7zhT+TYNNDcE0ZrQXvbSwhGWuY29oz4h/Jc1p5u0N3xAFOHQPHG2xupvIADzKDqfln6U0Mi3uPtHGXKbpbQeGT08R23H5ZH0NWxTWq7NcBSxh8NCWYnVJIfikc8yfb0FbINRXqKdRFSoCiiiiJ0UUUUUE0VBhUHnLJTV6w72EkbVopuMT25xJEZU/Emzge4OzfpQWvVRqqpL25th8ZljPo0Tn9UBFeg7b2X+vH+CT/LV0LQWqJeq0O2VqfgaR/wCCCZv5JXqOOs/9la3L+5RYx/xGB/SoN6XqJetIZr5/gt4Yx0MsxY/VEX/mpDg95J/a3QQdRBEq/wC85Y0G4nnVFLOQqjmWIAHzJrRT9qYydNuklw3/AKS+T6yHb8s1lwdkYc5lMk7c8zOz7+wOwrdw2qIMKoA9AMUFRl4fd3qlbjTBCcZjQlnYZzhn9PYAVueGcCjgUBFArdYoxQYwhp+HXvilig8ClIx1kYpFaDEaKsWa1zW00UjHQVLiPDMg1q+H8RksnwQWjJ8y+n7y+/8AOr5Jbg1rL/gyuOVFZ1hfJMgeNgynr6exHQ1mqaoh4RPavrt2/iQ/Cw9CP61ueH9pEJ0zAwvyw/wn+F+X54NE0shGRg7g8wdwfpWquOzFnIcvawE+vhqP5Cs2O6Br0FwKqMK07P2sJzFbQKehEa5HyOM1sTXmbgVj3N+qDLEAe5or3mcKKx4XzWsN8Zm8oIQdT1/7Vs7dKDJWpioqKnQKinToJUUUUBRSooEVqDW4PMUUVB4Nw2M80U/MCknC4hyjT/CKKKDIS3UcgB8hXoFFFFUPFFKioHSooqgooooDFLFOigRFLFFFA8UYoooDFLTRRQRMQNY1xw2OQYZQfmKKKgwl7Pxp/Z5T2ViB+XKpDhjj/SN9dP8A0oooGeGOecjfTA/pQvBEzlssfVjn+dKiqM6OzC8q91joooJaaeKKKBYp0UU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://static.guim.co.uk/sys-images/Guardian/Pix/pictures/2013/3/26/1364319229609/Tmd-Fluoro-Trainer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9" y="2314574"/>
            <a:ext cx="7239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245" y="468099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boots [</a:t>
            </a:r>
            <a:r>
              <a:rPr lang="en-US" sz="8000" dirty="0" err="1" smtClean="0">
                <a:solidFill>
                  <a:schemeClr val="tx1"/>
                </a:solidFill>
              </a:rPr>
              <a:t>bu:ts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сапоги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data:image/jpeg;base64,/9j/4AAQSkZJRgABAQAAAQABAAD/2wCEAAkGBxQQEBQUEBQUFBQVFBQUFRQUFBUUFBQUFRQWFhQUFRQYHCggGB0lHRQUITEhJSkrLi4uFx8zODMsNygtLisBCgoKDg0OFBAQFywcHBwsLCwsLCwsLCwsLCwsLCwsLCwsLCwsLCwsLCwsLCwsLCwsLCwsLCwrLCwsLCwsLCwsLP/AABEIALcBEwMBIgACEQEDEQH/xAAcAAACAgMBAQAAAAAAAAAAAAAAAQIGBAUHAwj/xABGEAACAQMCAwYDBQUECQMFAAABAgMABBESIQUxQQYHEyJRYTJxgRRCUpGhI2JyscEzgpLSQ1NzoqPC0eHwY4OyFiQlNFT/xAAYAQEBAQEBAAAAAAAAAAAAAAAAAQIDBP/EACERAQEAAgIBBAMAAAAAAAAAAAABAhEDMXESIUFRBCJh/9oADAMBAAIRAxEAPwDqtFKnUU6dKnQFOlRRDp0qKB0UqKKdFKigeaVKiiHRSzSzQOilmlmipZqEsoUZYhQOZJAA+ZNY3ELvwlBAyzHCjOBnBJJPQAAk/Lbciqhc3ALF5D4jgnDSAHT6COP4UAzjbfHMnnWM+SY9rMbVvi4lE5ASRGJ5YYHO2dvXasquey8WbIwzn3ya3vC+NHHm8wHMDnjqVA6j0HPpvz5488t01cLFkoqEcgZQykEEAgg5BB5EGpV3YOiiigeaKVFEOjNKnQFFLNFA6VFLNFOilRRDp1EU6KdPNKigdOlRRDopU6AoopUDozSzSzQPNLNFIminmlmo5pZoJ5pZqOai8gUFmOAAST6Abmg0nGrtRc6SfgtZnI9NUsIU/XQ361R7mbWSSeZJrB4Vxhrue/nOcOYI1HpHqkZV/KMfnWJxri624GRljyXl9TXk5pcs/THfj1Md1svGrKtrkg5BwapFlLfX7FbWN2xz8NQFXPLVI2w/PpVm4f3Z3reaa5WJvQGSVh9QVH86T8a/NS8s+lx4Nx4QklziEk687eE5O8g/cJPmA5E6uWcPivebYwnSjtMf/SGV/wAZ2P0zWmg7q42INzdTS/ujCg/VixrLteC8HhIVY4ZGyFy2qc6jnA1HIBOkjHrXpwmpq3bjbLfZsuyveDb38vhBWikOdCvjDgDOAw+9z29BVvrnvGez1t4dpd8PjSLROjkpGQWVjowy89n0Ag8hqq49n+JfarWGbGDJGrEfhbHmX6HIrQ2NFKiiHRmlRQOilRQFFFKgKdKiimKlUaYoHTpUUDopU6IdKilQOjNKjNFGaM0s1Emglmok0iaiTQSJpZqJNRLUE81oe3d34XDrlgcExlB83IX+tbrVVS70kLcMkI+68ZPy1Y/qKDn3YQ6oLoDmJLZvpidf5kVo+1cDm7IwWJVSoAJ2x6fPNT7IcaNrJLhQ4liMZU6uepWVgFBJIxsNhudxUOP3+ZW2DBvPuSVw3IAA+bHqcj0AFYmFnJcv416v10svdJfNa33hvgx3KmPIOyzR5ZFYc1JGsYOM5HOr92tv3t7hCZCInjH7MYGWjf8AaEEb+ZZFXBPUHbFcd4DxTw5Vk6grqHXZtQK5OWYFVZR0KheTbdn4r2qsERDPNFqMYdVH7VisgB2RQTgjHTpW72w0vEJbyZrdrGZXaIvFJpC50Fc+I7sSp1CNSo0jDH51lcQ4HM7EQx6VyrqzldtekuDggkgqNs7AYBwQBpOI97ESDTaW7NjYNIRGn0Rck/XTVdvO8+/f4PAjH7sZJH1ZjQdQ4PwySG2kimKsCWZdOcDUTnGRsPhIHQ5qXYiTEU8JOTBdToP4WfxU+mJAPliuKXna++lB13Uu/RcRj/cAq8d3PGytxEHJIuoYwzEk5ni1w5OfUQc+ZJFNK6vmjNRzToh0Us0ZoHRSzRQOkaVFAUUUUVKnSp0Dp0qKB0UqKIdFKigM0s0VE0UyaiTQaRoAmoE0zUDQBNaPj3au2smVbhyGYZAVS5A9WA5Ct0Bk4HOtPxXhti0pFxbxTS41PI0aMR0VS7bj2HIY3xncDh3ae1uNoZ42P4SdLf4Wwa8+0lxA1vLDPLFH4iMo1uo3xlTufUCtfc9muDspcwx6Q/h5jaTTq2zgRt0zucYrX3XdrY3I1Wsrx55aXEi/VW36jbIoONyrpYj35jcH5HrW97O28dxNbJNuizqjgnAZHOVUnplsL/erw7Y9nH4dMIpJI31LqXQTnTnALIfhzvjc5wa1/DXBJU7BwV+R5qfzrXwi39vo2idHkt0t3E9xCiphTLbJ4ZRm0YzjUcH3qv3ieLDn78IyD+OAkFhzPwF1cfuysPuVLhPBrriUxjjLSuo3aWQkIAcAFznrnYe9W3hPdpxFdJZYF0k+V5tmU6sodCHYh5VO/KT2qDnOqpqav83c9eh2Eb2xTJ0lpXDac7av2fPFOz7oL5pAJGt0Tq4cyYHsmkEn8quxz9j61e+xfZa8uY4XjjMQildkklBRdJaGVWXO7DUsm4B5n1rp/Z3sDZ2ADiPxZV38abDsPdV+FPmBn3Na3jXelaxM8duDcSIQGwdEaknTu554JA2B51OxcJE0mo1UOw/bNuImRZlSOVNwqnYrk5wDvtt/5tVuqCVFKigdFFFAUqdKgKKVFFelOkKdAU6VOgKKKKBUUUUQjSNM1GgRNQLVI1E1FRJrzd8AknAG5J5AdSa9DVO7yONG1t8YIDADUQdLM2dK55EbFj8lH3qoUfeNYxzSeKZQynQpEZZQv4hpyct8uQA23yWfaXhUjvpuSniZ1CQSRA6hgnW6ggkZGQ33m9a4qzkkknJJJJO+SeZrzJq6R3l+z+IVWxkj8IJpQAA5GPMxcHEhYgDfAxzz0jw2McOtp7y6XSURsKCCcE6mUN1Z5Dzz+Yri3COMT2jZtpXjJO4U+Vv4kPlP5VvO0na64v7eOO6Cqit4mmPKNOeSFgT5EGW36k7DI2mhVuM8Rku55LiXJaRySd9K/hQewGAPlWNASNxsc5B+XUV63U+TvjbYADCqPRR0/n61lWhDqVbfCuVJ6ZBP6EZ+h9a0Lj2J7SRWE8jTF1iuFjcOgJw6Ekqw3JB1b4zgmt5xLvoKyMLe2VowcK8jsrMOp0Bduu2fy5VzFBqgPqjZHL4Tz/r+Qq/9kO7WG9tUeW4dJZEEoWPSQsZOF1BhuSMHn1/OCy9mO8p7q4EckUcakEgguS2MbDPLZkb5E+lbrth3gQ8NVQy+LM+6wq2Dp/E7YOkemxJ9OZGs4d3UQQsjLcXGpCCDiEctWx8meTsPkfYV43Xc9bSuzyXV2zscszNESf8Ah1B5WPfLbOQJ4Z4f3hplUfPBDfktQ40kHG/Nw6NXl+FrjToC4xIgkcjPxKhxgnntXvbdzVorqXmuHQHJQ+GAw9CyqCPpV68BbWArbRDTGp0QxaUzgfCuSBk+pNBV4OyycNtfFQ65onMzPgjUrYEkXqRjOM53325VZYZA6hlOQwBB9QRkVxXtx2nur1xG2qNBI0f2dM7tnChushP5eYbVf+7jiTSWxhmDLLAdDKw0sAdxlcDHP9aC3U6VOgKKeKKBUGnSoFSp0UV6CnRTFQFFOigVFSooI4pVKjFBCkRU8UYoPIikRXpioTOEUs5AVQWYnYAAZJNBruNcSW2iLkajyRM41uQSFz0GxJPQAnpWX2e4oby3EkkDRK/JHwwdOjgc9J6BgD7V4WF1Z8RUaCsjJglWGmVNWD5kO4BGNiMEbVUO8234uWC2hZrZtsWwInz18U88e6kD1ojadpO7Gzum1xE2rfe8JR4bfOM7A/LFVyfuV2/Z3n+KDb9Hrx7uY+KWcointZ3tZD5g+nMTH/SJqbOPxL158+eJ3g8Yktr/AP8AtHuYHVSHOpkjkPQpE/lfAxlzsAepxVGJxLuturUGQeHd6dwsYIPuzRtu+OignPXbY0G9uDqYHJbJ1lvi1YwQffbHtyGBz6dwDvdYMEvUDLkDx4vKRvzaM7Ee4x8q9O9PhdrcRS3MXluISFkIGkP5lGJB+LfAPPb2q+RSpeFQi1csulltoZY5A28kjhWIIJ5HWeXLTWgsZvDIY+oIH8//AD2qKyNoAZjoHJc7c+g+ef1rHZ8nNWQbi1CpMyA5RwQOfJhlf8v1Nbzhnb27tLb7PGEDIGjSYrmSNMjK4OzYxtnltsaqkdx5FH3kcldvusAf0K/7xrc2NtHNeW3if2csiBgTgdAVJz1BQE+rGgzIe8PiJbzXj45HCxbZ2zsnTnj2roXdp2mlmeUXlw7MqhgHYBFC+WTGw5EA59HFWiew4esYa9itUCMyr4yxhE54VC4wRpUHb0qK9qOEoMLPaBdxhApXAGSPKMch+lZ7FS7Y97ATMXDiJG5NOwzGv+zX759+XzrW9me8bil1MIo4YLhjjOEaPSM/E7hsKvPmPlnlXR7ODht+muOO0nTONXhRsMjputbThvDLa1UrbxRQhjqIjVU1H1250Gm4f2PhEzXNyiPO5WQrzhjdAAGQEZYjSDlvTIArR8b7W2a38LQSK8hk+zz6PhKkEqdWytpbbO/xNWf3nWM8lozwyuqRqWeFdvFUfEC43+HO3LOK5Z2c7GTX8r+FmOEIXE3hnQTkYRNxz3I35AHqKQd4XflTxVd7IX8mPs1z/bRKMMMkSJt5lOAOo26Bh1Bqy4oI4oxUsUYoIYoqeKWKCNFPFFFegFPFPFPFQLFGKlijFBHFPFSxRigjilip4oxQQxSxXpijFB5ha1HaXhbSKCzMYEDPJFGhaWVhgpgfeUbnRjcheYGDr+1E0s7tbKxtoAoa4uX8gKnlFCxI543YHYbbE5r34Z2vsYvCtvtonkJEYcnWWY8gzqNI9Bk+nOnaKND3kWdkGWxsWDEnW8rBJHbqZG8zMc+pq19iu8JL+KUzeHBJEC7qWOjwv9YHONhyPpt6ittxzh/DV1TXkFsCSC0kkK5LHABZsc+VYC9jeE3S5hhgP70D6cEeoQ459CKorE/e26TPiKOS3BGlvNFIUOPOc5G++lcZI3wBvVisO0PDuNReEwV2IyYJl0yrjclfXHqpNVvjHdPGGeT7XIsCqW0lFLoebszkgMOpOMn6CubcUspeF3mFcF4/MkgGVdHUjOk8wVLAj50Gf214Fawok1jIzwvLJCVbJKunMqxHmXZh9K0zXk0yASyM0agDzHnowAC3M4yNznHzwKy+IcXlu1j+0FRFEMRxouhBk7nGcn055PTqRp7i4L+w2GNugHM/TlyFaELiTUduQ5dPrjp/2rxxUjU2jK/ECMjIyCMg8iM9PeqIoK2MXngYdUOR8jkkDb+NufSjhHB5rpsQoWA5tyUe2fX2qPDZdEmGGzAoQdufQ+m4wfYmoHLcT3TIjNNMw8saEvIfki777dPStjbcDu4nKta3AbAYZgkxlPMN9JBBGpf71bnu2lW3vpFMiRStE6QSyDyhyPLnPr5T9K6b/wDX1vYxQxX82u5ES+MYV8RdYGCTo2GeeNvkKg0nAu0jcP4YqtaXDzIWjjjEEo1IMNG7tp2Gl1z1yG2rmfGL674ldKZVkkmY4iiVGGjrpjTp7n2yTtXcLLvHspnRI2lLSEBf2RHNdW/oMZ/I+lWWXiMaIXdtKjqQevT3PtU3oUXsL2GngUPfXMzEj/8AWWZ2iA9JCT5j7Lge5rddpO19rw2MooDyIo028WkaR01Y2jGx99jgGrHFMsqZGdLD7yshwf3WAYVT7/uztJJA8ReHdiwQ6g2rn8edO+Dt/U08ig2nb15+IRTPGselQmlDnOCxIyccwzD54rtUbBgCpyCAQRyIO4Iqg3vdTZxxs6STqy+YMWVgmDz06dwP6Vuexd08Zlspz+1tyCu43ifcYxyAOQB0BWlFnxRip4pYoI4pYqeKMUHniip4ooJYp4op1FFFOigMUYp0UCxRinWPf3scEbSTOsaLzZjgD29z7czRHvitBe8RuzeRxW0H7FTmeeYFUKn7sON2b3xiqL2g72JI5yLaNNA2CSqxlb998EeEPRTlt9wKjZd9DZHj2gx1MUpz9FZf61ZB0ni/D7TiEbQ3AjlVSCVDeaNuhBU5Q8/TrVYm7ueEBgpGljyBu5Ax6ZAL1n8A7f8ADrtvJIsUzADROoic+ihz5X36BjWv70eycl4kc0ADNArnw9IMjZwS0bdW8uAp282dyACGb2w7FNfRRrHcyJ4SgIr4dGIBGotjUHI21nVjmBk1xvj3ZPiFizSSROipymgbKKvMaWU6gBk8wPelwbt3e2Z/YSHwxsIJcvGANsb+ZTtuQRvXQbrtpDOwuWvYkthAwex05neYg7aSM43HXG2etXVgonB+3UqRNDeB7yFiDoknkVv4WcZLocDyn+RxWu4zftfTtcTBUUgBUXOlUXZRnGcbnfmx2GNyMG3twBrkGF2KqR0J2J9eRwvNvYb1j3dyXPoPT3wBk464A9hyGBV0Fd3Gs+ijkP6nG2eWw2GMCvWLhUjQtMANABO7AMQpAZlXqATjPzrDq59neCXV9CqELDAFEbTFTrkjVy4Rd/MAxJ2wM8yeVBVuFxkyphDKdQ8i82x05H2q92fY8yv418cZxphQ5wANg7jn746k71Ybe1teGoFjHmbbOC80h9gBk/IDArwkluZuWLZPxNh5iP4fgT6lvlWbV0zBLFbhASkSBlCKMLk5GAPX6Vznt7wf7JfSqB5GbxE/hfJGPkdQ/u1aVurW3cMuZpc7yMdbe/nOwHstWnvG7N/bbUSxDMsSkgDm8exZR6nYMPkR1pOyuNXg8SNZObDyvy39CQP+nUVLgvAbi7JW1heXTz06QBn1ZiBn2pWA3eInZxsemQMg+w5MTt8FdC7BcS02Cpb3cNrPFcB50mKqJYdRLDU37pAz009K1UbvsX3ZND4ct5JiRCGWKI5AKsWXW5HMa3BC4GGO563rivGLayUNcSxxDpqYaj/CvxH6VyvtV3kTztMlm4jgTKiWMEyP+zclgx+EagACAOWetcwkdnYs7M7HmzsWY/Njuamvsdo4z3xQJkWkDzHo0h8FPoMFj9QKpXF+9LiM2RG8cC+kUY1Y93k1H8sVTKMVZILLadorliJPHlLgk5dy6q5B1IVc4KsMkZz94DdRW17O9pZl4gl3cNnVJ4Mx2ACkDbA5DGSN99NUSOYo2objkQTsw54z0OwIPMEA1Z+FXwKnfUrgA53YnO6lB/pFBzt8QHl9AsH0YKKrXYDixuLQB/jiPhtvnKgAxtnrlSN+uDVlrAKMUUUCxRToqh0UU6iinRRRBRRXkk4YkLvg4LdARzUepH6UHlfXTINMSeJKR5UzpAH4nb7q++CT0BqldoexF5fMGkvI1YcgsTFUyMEReYeHzPmwWP4sbVfY4wucDmcn1J9Sa9KD537S93t5YqXKCWIbmSHLaR6uhGodd9x6mqiTX1vXNO8DuyS4DT2CiObdmhGFjl6kqOSP+h9jvVlHFLSEO/mGVUFmGM7LueXry+tdb7uO18itPauTKY0zbxkgO8i6vFiR2bGM4CjPIe1c14Rat4jZBUrpJ1YUronjDDzfC2QVwfXHWsNLV3YAaSzEYAkTJY77DVmtdi796Vqnh29w8ItbqZpPFg1KW8McpH07Zz1/e35VTI7URrqlG/RTvg4OAV6ty25DOW9DkNH4OHkJZ2AIOdR20kBW3wRn4+n3d/MMPwpJWAwSTsqgfoqDf8hvuedB5XdwZGJPLJIGfXqfU+/9ABXikZY4AyTt9egq88E7tLqfBkXwUP3pdj9Ih5vzxXSOzvYm2scMo8SUf6V8ZX/ZryT+fvU2KT2N7vMATXy+6wn+cn+X8/SrZxC8JykRVFTZ5DjSmPuqORIH0H6Vl9oeJaMoraSF1yP/AKqP8X8RwQo+Z3xg8x4vxR7k6EBSFdlQdd/ic9T1/wDM1O1be77Rwwki3XxHPxSsfi+bc2HsMD0rQXfEZpz+0Y4/CNl/If1qVvw1j0rZW/CD6U9laqGCu19kpi9pETudOP8ACSu/vtXOoeGY6Veex8wEfhcipJHuGOf55/MVCufd6PZb7NMLmAYjkbJA2CS8yu3INuR76h1FU7ifDSQJgVw+CwOQAzDPxkac5yDk/ErV9E8a4Wl5bvBLkK4G4xlWBDKwz7gVxHtLwieycwvkMu8Mi7CRAxxpPTZ5Mr6t9TqVlo4LcpHhgVJJyDldiVJJPUYhk/OvHgvBp72Tw7aNpH5nAwqgnm7HZRz5npV37MdljxCbwtWiC3jCOyIEJMvmYIOSlkCnltrPWuycI4VDaRCK3jWNB0Ucz+JjzY+53paOa8A7nVADX0xY9YodlHsZCMn6AVc7PsHw+IALaRNjrIDI35uTVkorI1adnrReVrbj/wBmP/LXje9l7OVSrW8Q1DBKII29QQyYIIO4PStzUTQUTgNq3DuJfZydUVxEfDcBQSYiSA6qPiALAt1yvvV6qucTP/5Sz/2Nz/JKsQqiVFKnUBRRRVEqKKdFFFFOgxeJa/CkERAkKNoJ5BsHSfzqpcA7WxQIlvehraZAF/aKQj4+8H9+efXqauUnOvOe3SQaZEV19HUMPyNRHnb8VhkGUmiYfuyKf617m7T8a/4hWlm7G2L87WL+6Cn/AMSK8h2G4f8A/wAyf4n/AM1Bs7rtDaxf2lxCvzkXP5ZrVSdvbPOIneZvwwxSSH8wMVn2vZqzi/s7aBT6+EhP5kVs0QKMKAB6AAD9KDk3GuDXN7eG4tLOWNWC58fRDlw6OX0ls4PhjofiJp8J7rLkD9tdKmRghTJM2nILDJKAZIGeecda6wTS11dikWndjahi07yzk4OGbwxnqf2eCc7cz0qz8N4Nb2oxbxRx+pVRqPzbmfqazWaoE1ApGqq8V7S6pDb2IE9x945/YQD8Urj0/CN63nGLFLmF4pCwVsaijFWwCDjUOhxg+xNVSbiMUC/ZeGIueRZBlE9SW++35/0orRcetiT9mVzI2oSXMp5yS4GFwOQAxhemw6VOw7PYG4qy8H4DoGW3Y7kncknmSa3aWQHSiqvBwfHSspeHY6VYfs1I29BX2swOlRiYxMGXmP19RW8ktqwLu3oiwWN0JEDLyP6HqDXnxvg8V7CYp1yp3VhsyN0ZT0NVSy4k1rJvkofiH/MPf+dXS2uFdQyEFSMgjkRQUbhom4EXWaPx7SSTWbiIftEYhVzKnphR7e/Sr5w7iEdxGJIHV0PIqf0I6H2NevMYO4qq33ZAxSGbhkv2aU7tHzt5PYp936D6VUW+lmqanbV7Y6OKW0kB5eNGDJC3uCOXy3rcW/a2xkGVuof7zhT+TYNNDcE0ZrQXvbSwhGWuY29oz4h/Jc1p5u0N3xAFOHQPHG2xupvIADzKDqfln6U0Mi3uPtHGXKbpbQeGT08R23H5ZH0NWxTWq7NcBSxh8NCWYnVJIfikc8yfb0FbINRXqKdRFSoCiiiiJ0UUUUUE0VBhUHnLJTV6w72EkbVopuMT25xJEZU/Emzge4OzfpQWvVRqqpL25th8ZljPo0Tn9UBFeg7b2X+vH+CT/LV0LQWqJeq0O2VqfgaR/wCCCZv5JXqOOs/9la3L+5RYx/xGB/SoN6XqJetIZr5/gt4Yx0MsxY/VEX/mpDg95J/a3QQdRBEq/wC85Y0G4nnVFLOQqjmWIAHzJrRT9qYydNuklw3/AKS+T6yHb8s1lwdkYc5lMk7c8zOz7+wOwrdw2qIMKoA9AMUFRl4fd3qlbjTBCcZjQlnYZzhn9PYAVueGcCjgUBFArdYoxQYwhp+HXvilig8ClIx1kYpFaDEaKsWa1zW00UjHQVLiPDMg1q+H8RksnwQWjJ8y+n7y+/8AOr5Jbg1rL/gyuOVFZ1hfJMgeNgynr6exHQ1mqaoh4RPavrt2/iQ/Cw9CP61ueH9pEJ0zAwvyw/wn+F+X54NE0shGRg7g8wdwfpWquOzFnIcvawE+vhqP5Cs2O6Br0FwKqMK07P2sJzFbQKehEa5HyOM1sTXmbgVj3N+qDLEAe5or3mcKKx4XzWsN8Zm8oIQdT1/7Vs7dKDJWpioqKnQKinToJUUUUBRSooEVqDW4PMUUVB4Nw2M80U/MCknC4hyjT/CKKKDIS3UcgB8hXoFFFFUPFFKioHSooqgooooDFLFOigRFLFFFA8UYoooDFLTRRQRMQNY1xw2OQYZQfmKKKgwl7Pxp/Z5T2ViB+XKpDhjj/SN9dP8A0oooGeGOecjfTA/pQvBEzlssfVjn+dKiqM6OzC8q91joooJaaeKKKBYp0UU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4ladi.ru/images/sapogi_v_m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85" y="2420888"/>
            <a:ext cx="5404412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245" y="468099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mittens [</a:t>
            </a:r>
            <a:r>
              <a:rPr lang="en-US" sz="8000" dirty="0" err="1" smtClean="0">
                <a:solidFill>
                  <a:schemeClr val="tx1"/>
                </a:solidFill>
              </a:rPr>
              <a:t>mitns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варежки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data:image/jpeg;base64,/9j/4AAQSkZJRgABAQAAAQABAAD/2wCEAAkGBxQQEBQUEBQUFBQVFBQUFRQUFBUUFBQUFRQWFhQUFRQYHCggGB0lHRQUITEhJSkrLi4uFx8zODMsNygtLisBCgoKDg0OFBAQFywcHBwsLCwsLCwsLCwsLCwsLCwsLCwsLCwsLCwsLCwsLCwsLCwsLCwsLCwrLCwsLCwsLCwsLP/AABEIALcBEwMBIgACEQEDEQH/xAAcAAACAgMBAQAAAAAAAAAAAAAAAQIGBAUHAwj/xABGEAACAQMCAwYDBQUECQMFAAABAgMABBESIQUxQQYHEyJRYTJxgRRCUpGhI2JyscEzgpLSQ1NzoqPC0eHwY4OyFiQlNFT/xAAYAQEBAQEBAAAAAAAAAAAAAAAAAQIDBP/EACERAQEAAgIBBAMAAAAAAAAAAAABAhEDMXESIUFRBCJh/9oADAMBAAIRAxEAPwDqtFKnUU6dKnQFOlRRDp0qKB0UqKKdFKigeaVKiiHRSzSzQOilmlmipZqEsoUZYhQOZJAA+ZNY3ELvwlBAyzHCjOBnBJJPQAAk/Lbciqhc3ALF5D4jgnDSAHT6COP4UAzjbfHMnnWM+SY9rMbVvi4lE5ASRGJ5YYHO2dvXasquey8WbIwzn3ya3vC+NHHm8wHMDnjqVA6j0HPpvz5488t01cLFkoqEcgZQykEEAgg5BB5EGpV3YOiiigeaKVFEOjNKnQFFLNFA6VFLNFOilRRDp1EU6KdPNKigdOlRRDopU6AoopUDozSzSzQPNLNFIminmlmo5pZoJ5pZqOai8gUFmOAAST6Abmg0nGrtRc6SfgtZnI9NUsIU/XQ361R7mbWSSeZJrB4Vxhrue/nOcOYI1HpHqkZV/KMfnWJxri624GRljyXl9TXk5pcs/THfj1Md1svGrKtrkg5BwapFlLfX7FbWN2xz8NQFXPLVI2w/PpVm4f3Z3reaa5WJvQGSVh9QVH86T8a/NS8s+lx4Nx4QklziEk687eE5O8g/cJPmA5E6uWcPivebYwnSjtMf/SGV/wAZ2P0zWmg7q42INzdTS/ujCg/VixrLteC8HhIVY4ZGyFy2qc6jnA1HIBOkjHrXpwmpq3bjbLfZsuyveDb38vhBWikOdCvjDgDOAw+9z29BVvrnvGez1t4dpd8PjSLROjkpGQWVjowy89n0Ag8hqq49n+JfarWGbGDJGrEfhbHmX6HIrQ2NFKiiHRmlRQOilRQFFFKgKdKiimKlUaYoHTpUUDopU6IdKilQOjNKjNFGaM0s1Emglmok0iaiTQSJpZqJNRLUE81oe3d34XDrlgcExlB83IX+tbrVVS70kLcMkI+68ZPy1Y/qKDn3YQ6oLoDmJLZvpidf5kVo+1cDm7IwWJVSoAJ2x6fPNT7IcaNrJLhQ4liMZU6uepWVgFBJIxsNhudxUOP3+ZW2DBvPuSVw3IAA+bHqcj0AFYmFnJcv416v10svdJfNa33hvgx3KmPIOyzR5ZFYc1JGsYOM5HOr92tv3t7hCZCInjH7MYGWjf8AaEEb+ZZFXBPUHbFcd4DxTw5Vk6grqHXZtQK5OWYFVZR0KheTbdn4r2qsERDPNFqMYdVH7VisgB2RQTgjHTpW72w0vEJbyZrdrGZXaIvFJpC50Fc+I7sSp1CNSo0jDH51lcQ4HM7EQx6VyrqzldtekuDggkgqNs7AYBwQBpOI97ESDTaW7NjYNIRGn0Rck/XTVdvO8+/f4PAjH7sZJH1ZjQdQ4PwySG2kimKsCWZdOcDUTnGRsPhIHQ5qXYiTEU8JOTBdToP4WfxU+mJAPliuKXna++lB13Uu/RcRj/cAq8d3PGytxEHJIuoYwzEk5ni1w5OfUQc+ZJFNK6vmjNRzToh0Us0ZoHRSzRQOkaVFAUUUUVKnSp0Dp0qKB0UqKIdFKigM0s0VE0UyaiTQaRoAmoE0zUDQBNaPj3au2smVbhyGYZAVS5A9WA5Ct0Bk4HOtPxXhti0pFxbxTS41PI0aMR0VS7bj2HIY3xncDh3ae1uNoZ42P4SdLf4Wwa8+0lxA1vLDPLFH4iMo1uo3xlTufUCtfc9muDspcwx6Q/h5jaTTq2zgRt0zucYrX3XdrY3I1Wsrx55aXEi/VW36jbIoONyrpYj35jcH5HrW97O28dxNbJNuizqjgnAZHOVUnplsL/erw7Y9nH4dMIpJI31LqXQTnTnALIfhzvjc5wa1/DXBJU7BwV+R5qfzrXwi39vo2idHkt0t3E9xCiphTLbJ4ZRm0YzjUcH3qv3ieLDn78IyD+OAkFhzPwF1cfuysPuVLhPBrriUxjjLSuo3aWQkIAcAFznrnYe9W3hPdpxFdJZYF0k+V5tmU6sodCHYh5VO/KT2qDnOqpqav83c9eh2Eb2xTJ0lpXDac7av2fPFOz7oL5pAJGt0Tq4cyYHsmkEn8quxz9j61e+xfZa8uY4XjjMQildkklBRdJaGVWXO7DUsm4B5n1rp/Z3sDZ2ADiPxZV38abDsPdV+FPmBn3Na3jXelaxM8duDcSIQGwdEaknTu554JA2B51OxcJE0mo1UOw/bNuImRZlSOVNwqnYrk5wDvtt/5tVuqCVFKigdFFFAUqdKgKKVFFelOkKdAU6VOgKKKKBUUUUQjSNM1GgRNQLVI1E1FRJrzd8AknAG5J5AdSa9DVO7yONG1t8YIDADUQdLM2dK55EbFj8lH3qoUfeNYxzSeKZQynQpEZZQv4hpyct8uQA23yWfaXhUjvpuSniZ1CQSRA6hgnW6ggkZGQ33m9a4qzkkknJJJJO+SeZrzJq6R3l+z+IVWxkj8IJpQAA5GPMxcHEhYgDfAxzz0jw2McOtp7y6XSURsKCCcE6mUN1Z5Dzz+Yri3COMT2jZtpXjJO4U+Vv4kPlP5VvO0na64v7eOO6Cqit4mmPKNOeSFgT5EGW36k7DI2mhVuM8Rku55LiXJaRySd9K/hQewGAPlWNASNxsc5B+XUV63U+TvjbYADCqPRR0/n61lWhDqVbfCuVJ6ZBP6EZ+h9a0Lj2J7SRWE8jTF1iuFjcOgJw6Ekqw3JB1b4zgmt5xLvoKyMLe2VowcK8jsrMOp0Bduu2fy5VzFBqgPqjZHL4Tz/r+Qq/9kO7WG9tUeW4dJZEEoWPSQsZOF1BhuSMHn1/OCy9mO8p7q4EckUcakEgguS2MbDPLZkb5E+lbrth3gQ8NVQy+LM+6wq2Dp/E7YOkemxJ9OZGs4d3UQQsjLcXGpCCDiEctWx8meTsPkfYV43Xc9bSuzyXV2zscszNESf8Ah1B5WPfLbOQJ4Z4f3hplUfPBDfktQ40kHG/Nw6NXl+FrjToC4xIgkcjPxKhxgnntXvbdzVorqXmuHQHJQ+GAw9CyqCPpV68BbWArbRDTGp0QxaUzgfCuSBk+pNBV4OyycNtfFQ65onMzPgjUrYEkXqRjOM53325VZYZA6hlOQwBB9QRkVxXtx2nur1xG2qNBI0f2dM7tnChushP5eYbVf+7jiTSWxhmDLLAdDKw0sAdxlcDHP9aC3U6VOgKKeKKBUGnSoFSp0UV6CnRTFQFFOigVFSooI4pVKjFBCkRU8UYoPIikRXpioTOEUs5AVQWYnYAAZJNBruNcSW2iLkajyRM41uQSFz0GxJPQAnpWX2e4oby3EkkDRK/JHwwdOjgc9J6BgD7V4WF1Z8RUaCsjJglWGmVNWD5kO4BGNiMEbVUO8234uWC2hZrZtsWwInz18U88e6kD1ojadpO7Gzum1xE2rfe8JR4bfOM7A/LFVyfuV2/Z3n+KDb9Hrx7uY+KWcointZ3tZD5g+nMTH/SJqbOPxL158+eJ3g8Yktr/AP8AtHuYHVSHOpkjkPQpE/lfAxlzsAepxVGJxLuturUGQeHd6dwsYIPuzRtu+OignPXbY0G9uDqYHJbJ1lvi1YwQffbHtyGBz6dwDvdYMEvUDLkDx4vKRvzaM7Ee4x8q9O9PhdrcRS3MXluISFkIGkP5lGJB+LfAPPb2q+RSpeFQi1csulltoZY5A28kjhWIIJ5HWeXLTWgsZvDIY+oIH8//AD2qKyNoAZjoHJc7c+g+ef1rHZ8nNWQbi1CpMyA5RwQOfJhlf8v1Nbzhnb27tLb7PGEDIGjSYrmSNMjK4OzYxtnltsaqkdx5FH3kcldvusAf0K/7xrc2NtHNeW3if2csiBgTgdAVJz1BQE+rGgzIe8PiJbzXj45HCxbZ2zsnTnj2roXdp2mlmeUXlw7MqhgHYBFC+WTGw5EA59HFWiew4esYa9itUCMyr4yxhE54VC4wRpUHb0qK9qOEoMLPaBdxhApXAGSPKMch+lZ7FS7Y97ATMXDiJG5NOwzGv+zX759+XzrW9me8bil1MIo4YLhjjOEaPSM/E7hsKvPmPlnlXR7ODht+muOO0nTONXhRsMjputbThvDLa1UrbxRQhjqIjVU1H1250Gm4f2PhEzXNyiPO5WQrzhjdAAGQEZYjSDlvTIArR8b7W2a38LQSK8hk+zz6PhKkEqdWytpbbO/xNWf3nWM8lozwyuqRqWeFdvFUfEC43+HO3LOK5Z2c7GTX8r+FmOEIXE3hnQTkYRNxz3I35AHqKQd4XflTxVd7IX8mPs1z/bRKMMMkSJt5lOAOo26Bh1Bqy4oI4oxUsUYoIYoqeKWKCNFPFFFegFPFPFPFQLFGKlijFBHFPFSxRigjilip4oxQQxSxXpijFB5ha1HaXhbSKCzMYEDPJFGhaWVhgpgfeUbnRjcheYGDr+1E0s7tbKxtoAoa4uX8gKnlFCxI543YHYbbE5r34Z2vsYvCtvtonkJEYcnWWY8gzqNI9Bk+nOnaKND3kWdkGWxsWDEnW8rBJHbqZG8zMc+pq19iu8JL+KUzeHBJEC7qWOjwv9YHONhyPpt6ittxzh/DV1TXkFsCSC0kkK5LHABZsc+VYC9jeE3S5hhgP70D6cEeoQ459CKorE/e26TPiKOS3BGlvNFIUOPOc5G++lcZI3wBvVisO0PDuNReEwV2IyYJl0yrjclfXHqpNVvjHdPGGeT7XIsCqW0lFLoebszkgMOpOMn6CubcUspeF3mFcF4/MkgGVdHUjOk8wVLAj50Gf214Fawok1jIzwvLJCVbJKunMqxHmXZh9K0zXk0yASyM0agDzHnowAC3M4yNznHzwKy+IcXlu1j+0FRFEMRxouhBk7nGcn055PTqRp7i4L+w2GNugHM/TlyFaELiTUduQ5dPrjp/2rxxUjU2jK/ECMjIyCMg8iM9PeqIoK2MXngYdUOR8jkkDb+NufSjhHB5rpsQoWA5tyUe2fX2qPDZdEmGGzAoQdufQ+m4wfYmoHLcT3TIjNNMw8saEvIfki777dPStjbcDu4nKta3AbAYZgkxlPMN9JBBGpf71bnu2lW3vpFMiRStE6QSyDyhyPLnPr5T9K6b/wDX1vYxQxX82u5ES+MYV8RdYGCTo2GeeNvkKg0nAu0jcP4YqtaXDzIWjjjEEo1IMNG7tp2Gl1z1yG2rmfGL674ldKZVkkmY4iiVGGjrpjTp7n2yTtXcLLvHspnRI2lLSEBf2RHNdW/oMZ/I+lWWXiMaIXdtKjqQevT3PtU3oUXsL2GngUPfXMzEj/8AWWZ2iA9JCT5j7Lge5rddpO19rw2MooDyIo028WkaR01Y2jGx99jgGrHFMsqZGdLD7yshwf3WAYVT7/uztJJA8ReHdiwQ6g2rn8edO+Dt/U08ig2nb15+IRTPGselQmlDnOCxIyccwzD54rtUbBgCpyCAQRyIO4Iqg3vdTZxxs6STqy+YMWVgmDz06dwP6Vuexd08Zlspz+1tyCu43ifcYxyAOQB0BWlFnxRip4pYoI4pYqeKMUHniip4ooJYp4op1FFFOigMUYp0UCxRinWPf3scEbSTOsaLzZjgD29z7czRHvitBe8RuzeRxW0H7FTmeeYFUKn7sON2b3xiqL2g72JI5yLaNNA2CSqxlb998EeEPRTlt9wKjZd9DZHj2gx1MUpz9FZf61ZB0ni/D7TiEbQ3AjlVSCVDeaNuhBU5Q8/TrVYm7ueEBgpGljyBu5Ax6ZAL1n8A7f8ADrtvJIsUzADROoic+ihz5X36BjWv70eycl4kc0ADNArnw9IMjZwS0bdW8uAp282dyACGb2w7FNfRRrHcyJ4SgIr4dGIBGotjUHI21nVjmBk1xvj3ZPiFizSSROipymgbKKvMaWU6gBk8wPelwbt3e2Z/YSHwxsIJcvGANsb+ZTtuQRvXQbrtpDOwuWvYkthAwex05neYg7aSM43HXG2etXVgonB+3UqRNDeB7yFiDoknkVv4WcZLocDyn+RxWu4zftfTtcTBUUgBUXOlUXZRnGcbnfmx2GNyMG3twBrkGF2KqR0J2J9eRwvNvYb1j3dyXPoPT3wBk464A9hyGBV0Fd3Gs+ijkP6nG2eWw2GMCvWLhUjQtMANABO7AMQpAZlXqATjPzrDq59neCXV9CqELDAFEbTFTrkjVy4Rd/MAxJ2wM8yeVBVuFxkyphDKdQ8i82x05H2q92fY8yv418cZxphQ5wANg7jn746k71Ybe1teGoFjHmbbOC80h9gBk/IDArwkluZuWLZPxNh5iP4fgT6lvlWbV0zBLFbhASkSBlCKMLk5GAPX6Vznt7wf7JfSqB5GbxE/hfJGPkdQ/u1aVurW3cMuZpc7yMdbe/nOwHstWnvG7N/bbUSxDMsSkgDm8exZR6nYMPkR1pOyuNXg8SNZObDyvy39CQP+nUVLgvAbi7JW1heXTz06QBn1ZiBn2pWA3eInZxsemQMg+w5MTt8FdC7BcS02Cpb3cNrPFcB50mKqJYdRLDU37pAz009K1UbvsX3ZND4ct5JiRCGWKI5AKsWXW5HMa3BC4GGO563rivGLayUNcSxxDpqYaj/CvxH6VyvtV3kTztMlm4jgTKiWMEyP+zclgx+EagACAOWetcwkdnYs7M7HmzsWY/Njuamvsdo4z3xQJkWkDzHo0h8FPoMFj9QKpXF+9LiM2RG8cC+kUY1Y93k1H8sVTKMVZILLadorliJPHlLgk5dy6q5B1IVc4KsMkZz94DdRW17O9pZl4gl3cNnVJ4Mx2ACkDbA5DGSN99NUSOYo2objkQTsw54z0OwIPMEA1Z+FXwKnfUrgA53YnO6lB/pFBzt8QHl9AsH0YKKrXYDixuLQB/jiPhtvnKgAxtnrlSN+uDVlrAKMUUUCxRToqh0UU6iinRRRBRRXkk4YkLvg4LdARzUepH6UHlfXTINMSeJKR5UzpAH4nb7q++CT0BqldoexF5fMGkvI1YcgsTFUyMEReYeHzPmwWP4sbVfY4wucDmcn1J9Sa9KD537S93t5YqXKCWIbmSHLaR6uhGodd9x6mqiTX1vXNO8DuyS4DT2CiObdmhGFjl6kqOSP+h9jvVlHFLSEO/mGVUFmGM7LueXry+tdb7uO18itPauTKY0zbxkgO8i6vFiR2bGM4CjPIe1c14Rat4jZBUrpJ1YUronjDDzfC2QVwfXHWsNLV3YAaSzEYAkTJY77DVmtdi796Vqnh29w8ItbqZpPFg1KW8McpH07Zz1/e35VTI7URrqlG/RTvg4OAV6ty25DOW9DkNH4OHkJZ2AIOdR20kBW3wRn4+n3d/MMPwpJWAwSTsqgfoqDf8hvuedB5XdwZGJPLJIGfXqfU+/9ABXikZY4AyTt9egq88E7tLqfBkXwUP3pdj9Ih5vzxXSOzvYm2scMo8SUf6V8ZX/ZryT+fvU2KT2N7vMATXy+6wn+cn+X8/SrZxC8JykRVFTZ5DjSmPuqORIH0H6Vl9oeJaMoraSF1yP/AKqP8X8RwQo+Z3xg8x4vxR7k6EBSFdlQdd/ic9T1/wDM1O1be77Rwwki3XxHPxSsfi+bc2HsMD0rQXfEZpz+0Y4/CNl/If1qVvw1j0rZW/CD6U9laqGCu19kpi9pETudOP8ACSu/vtXOoeGY6Veex8wEfhcipJHuGOf55/MVCufd6PZb7NMLmAYjkbJA2CS8yu3INuR76h1FU7ifDSQJgVw+CwOQAzDPxkac5yDk/ErV9E8a4Wl5bvBLkK4G4xlWBDKwz7gVxHtLwieycwvkMu8Mi7CRAxxpPTZ5Mr6t9TqVlo4LcpHhgVJJyDldiVJJPUYhk/OvHgvBp72Tw7aNpH5nAwqgnm7HZRz5npV37MdljxCbwtWiC3jCOyIEJMvmYIOSlkCnltrPWuycI4VDaRCK3jWNB0Ucz+JjzY+53paOa8A7nVADX0xY9YodlHsZCMn6AVc7PsHw+IALaRNjrIDI35uTVkorI1adnrReVrbj/wBmP/LXje9l7OVSrW8Q1DBKII29QQyYIIO4PStzUTQUTgNq3DuJfZydUVxEfDcBQSYiSA6qPiALAt1yvvV6qucTP/5Sz/2Nz/JKsQqiVFKnUBRRRVEqKKdFFFFOgxeJa/CkERAkKNoJ5BsHSfzqpcA7WxQIlvehraZAF/aKQj4+8H9+efXqauUnOvOe3SQaZEV19HUMPyNRHnb8VhkGUmiYfuyKf617m7T8a/4hWlm7G2L87WL+6Cn/AMSK8h2G4f8A/wAyf4n/AM1Bs7rtDaxf2lxCvzkXP5ZrVSdvbPOIneZvwwxSSH8wMVn2vZqzi/s7aBT6+EhP5kVs0QKMKAB6AAD9KDk3GuDXN7eG4tLOWNWC58fRDlw6OX0ls4PhjofiJp8J7rLkD9tdKmRghTJM2nILDJKAZIGeecda6wTS11dikWndjahi07yzk4OGbwxnqf2eCc7cz0qz8N4Nb2oxbxRx+pVRqPzbmfqazWaoE1ApGqq8V7S6pDb2IE9x945/YQD8Urj0/CN63nGLFLmF4pCwVsaijFWwCDjUOhxg+xNVSbiMUC/ZeGIueRZBlE9SW++35/0orRcetiT9mVzI2oSXMp5yS4GFwOQAxhemw6VOw7PYG4qy8H4DoGW3Y7kncknmSa3aWQHSiqvBwfHSspeHY6VYfs1I29BX2swOlRiYxMGXmP19RW8ktqwLu3oiwWN0JEDLyP6HqDXnxvg8V7CYp1yp3VhsyN0ZT0NVSy4k1rJvkofiH/MPf+dXS2uFdQyEFSMgjkRQUbhom4EXWaPx7SSTWbiIftEYhVzKnphR7e/Sr5w7iEdxGJIHV0PIqf0I6H2NevMYO4qq33ZAxSGbhkv2aU7tHzt5PYp936D6VUW+lmqanbV7Y6OKW0kB5eNGDJC3uCOXy3rcW/a2xkGVuof7zhT+TYNNDcE0ZrQXvbSwhGWuY29oz4h/Jc1p5u0N3xAFOHQPHG2xupvIADzKDqfln6U0Mi3uPtHGXKbpbQeGT08R23H5ZH0NWxTWq7NcBSxh8NCWYnVJIfikc8yfb0FbINRXqKdRFSoCiiiiJ0UUUUUE0VBhUHnLJTV6w72EkbVopuMT25xJEZU/Emzge4OzfpQWvVRqqpL25th8ZljPo0Tn9UBFeg7b2X+vH+CT/LV0LQWqJeq0O2VqfgaR/wCCCZv5JXqOOs/9la3L+5RYx/xGB/SoN6XqJetIZr5/gt4Yx0MsxY/VEX/mpDg95J/a3QQdRBEq/wC85Y0G4nnVFLOQqjmWIAHzJrRT9qYydNuklw3/AKS+T6yHb8s1lwdkYc5lMk7c8zOz7+wOwrdw2qIMKoA9AMUFRl4fd3qlbjTBCcZjQlnYZzhn9PYAVueGcCjgUBFArdYoxQYwhp+HXvilig8ClIx1kYpFaDEaKsWa1zW00UjHQVLiPDMg1q+H8RksnwQWjJ8y+n7y+/8AOr5Jbg1rL/gyuOVFZ1hfJMgeNgynr6exHQ1mqaoh4RPavrt2/iQ/Cw9CP61ueH9pEJ0zAwvyw/wn+F+X54NE0shGRg7g8wdwfpWquOzFnIcvawE+vhqP5Cs2O6Br0FwKqMK07P2sJzFbQKehEa5HyOM1sTXmbgVj3N+qDLEAe5or3mcKKx4XzWsN8Zm8oIQdT1/7Vs7dKDJWpioqKnQKinToJUUUUBRSooEVqDW4PMUUVB4Nw2M80U/MCknC4hyjT/CKKKDIS3UcgB8hXoFFFFUPFFKioHSooqgooooDFLFOigRFLFFFA8UYoooDFLTRRQRMQNY1xw2OQYZQfmKKKgwl7Pxp/Z5T2ViB+XKpDhjj/SN9dP8A0oooGeGOecjfTA/pQvBEzlssfVjn+dKiqM6OzC8q91joooJaaeKKKBYp0UU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://www.velvet.by/files/userfiles/4467/Luhta,%20%D1%82%D0%B5%D0%BC%D0%BD%D0%BE-%D1%81%D0%B8%D0%BD%D0%B8%D0%B5%20%D0%B2%D1%8F%D0%B7%D0%B0%D0%BD%D1%8B%D0%B5%20%D0%B2%D0%B0%D1%80%D0%B5%D0%B6%D0%BA%D0%B8%20%D1%81%20%D1%83%D0%B7%D0%BE%D1%80%D0%BE%D0%B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7480"/>
            <a:ext cx="46805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245" y="468099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scarf [</a:t>
            </a:r>
            <a:r>
              <a:rPr lang="en-US" sz="8000" dirty="0" err="1" smtClean="0">
                <a:solidFill>
                  <a:schemeClr val="tx1"/>
                </a:solidFill>
              </a:rPr>
              <a:t>ska:f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шарф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data:image/jpeg;base64,/9j/4AAQSkZJRgABAQAAAQABAAD/2wCEAAkGBxQQEBQUEBQUFBQVFBQUFRQUFBUUFBQUFRQWFhQUFRQYHCggGB0lHRQUITEhJSkrLi4uFx8zODMsNygtLisBCgoKDg0OFBAQFywcHBwsLCwsLCwsLCwsLCwsLCwsLCwsLCwsLCwsLCwsLCwsLCwsLCwsLCwrLCwsLCwsLCwsLP/AABEIALcBEwMBIgACEQEDEQH/xAAcAAACAgMBAQAAAAAAAAAAAAAAAQIGBAUHAwj/xABGEAACAQMCAwYDBQUECQMFAAABAgMABBESIQUxQQYHEyJRYTJxgRRCUpGhI2JyscEzgpLSQ1NzoqPC0eHwY4OyFiQlNFT/xAAYAQEBAQEBAAAAAAAAAAAAAAAAAQIDBP/EACERAQEAAgIBBAMAAAAAAAAAAAABAhEDMXESIUFRBCJh/9oADAMBAAIRAxEAPwDqtFKnUU6dKnQFOlRRDp0qKB0UqKKdFKigeaVKiiHRSzSzQOilmlmipZqEsoUZYhQOZJAA+ZNY3ELvwlBAyzHCjOBnBJJPQAAk/Lbciqhc3ALF5D4jgnDSAHT6COP4UAzjbfHMnnWM+SY9rMbVvi4lE5ASRGJ5YYHO2dvXasquey8WbIwzn3ya3vC+NHHm8wHMDnjqVA6j0HPpvz5488t01cLFkoqEcgZQykEEAgg5BB5EGpV3YOiiigeaKVFEOjNKnQFFLNFA6VFLNFOilRRDp1EU6KdPNKigdOlRRDopU6AoopUDozSzSzQPNLNFIminmlmo5pZoJ5pZqOai8gUFmOAAST6Abmg0nGrtRc6SfgtZnI9NUsIU/XQ361R7mbWSSeZJrB4Vxhrue/nOcOYI1HpHqkZV/KMfnWJxri624GRljyXl9TXk5pcs/THfj1Md1svGrKtrkg5BwapFlLfX7FbWN2xz8NQFXPLVI2w/PpVm4f3Z3reaa5WJvQGSVh9QVH86T8a/NS8s+lx4Nx4QklziEk687eE5O8g/cJPmA5E6uWcPivebYwnSjtMf/SGV/wAZ2P0zWmg7q42INzdTS/ujCg/VixrLteC8HhIVY4ZGyFy2qc6jnA1HIBOkjHrXpwmpq3bjbLfZsuyveDb38vhBWikOdCvjDgDOAw+9z29BVvrnvGez1t4dpd8PjSLROjkpGQWVjowy89n0Ag8hqq49n+JfarWGbGDJGrEfhbHmX6HIrQ2NFKiiHRmlRQOilRQFFFKgKdKiimKlUaYoHTpUUDopU6IdKilQOjNKjNFGaM0s1Emglmok0iaiTQSJpZqJNRLUE81oe3d34XDrlgcExlB83IX+tbrVVS70kLcMkI+68ZPy1Y/qKDn3YQ6oLoDmJLZvpidf5kVo+1cDm7IwWJVSoAJ2x6fPNT7IcaNrJLhQ4liMZU6uepWVgFBJIxsNhudxUOP3+ZW2DBvPuSVw3IAA+bHqcj0AFYmFnJcv416v10svdJfNa33hvgx3KmPIOyzR5ZFYc1JGsYOM5HOr92tv3t7hCZCInjH7MYGWjf8AaEEb+ZZFXBPUHbFcd4DxTw5Vk6grqHXZtQK5OWYFVZR0KheTbdn4r2qsERDPNFqMYdVH7VisgB2RQTgjHTpW72w0vEJbyZrdrGZXaIvFJpC50Fc+I7sSp1CNSo0jDH51lcQ4HM7EQx6VyrqzldtekuDggkgqNs7AYBwQBpOI97ESDTaW7NjYNIRGn0Rck/XTVdvO8+/f4PAjH7sZJH1ZjQdQ4PwySG2kimKsCWZdOcDUTnGRsPhIHQ5qXYiTEU8JOTBdToP4WfxU+mJAPliuKXna++lB13Uu/RcRj/cAq8d3PGytxEHJIuoYwzEk5ni1w5OfUQc+ZJFNK6vmjNRzToh0Us0ZoHRSzRQOkaVFAUUUUVKnSp0Dp0qKB0UqKIdFKigM0s0VE0UyaiTQaRoAmoE0zUDQBNaPj3au2smVbhyGYZAVS5A9WA5Ct0Bk4HOtPxXhti0pFxbxTS41PI0aMR0VS7bj2HIY3xncDh3ae1uNoZ42P4SdLf4Wwa8+0lxA1vLDPLFH4iMo1uo3xlTufUCtfc9muDspcwx6Q/h5jaTTq2zgRt0zucYrX3XdrY3I1Wsrx55aXEi/VW36jbIoONyrpYj35jcH5HrW97O28dxNbJNuizqjgnAZHOVUnplsL/erw7Y9nH4dMIpJI31LqXQTnTnALIfhzvjc5wa1/DXBJU7BwV+R5qfzrXwi39vo2idHkt0t3E9xCiphTLbJ4ZRm0YzjUcH3qv3ieLDn78IyD+OAkFhzPwF1cfuysPuVLhPBrriUxjjLSuo3aWQkIAcAFznrnYe9W3hPdpxFdJZYF0k+V5tmU6sodCHYh5VO/KT2qDnOqpqav83c9eh2Eb2xTJ0lpXDac7av2fPFOz7oL5pAJGt0Tq4cyYHsmkEn8quxz9j61e+xfZa8uY4XjjMQildkklBRdJaGVWXO7DUsm4B5n1rp/Z3sDZ2ADiPxZV38abDsPdV+FPmBn3Na3jXelaxM8duDcSIQGwdEaknTu554JA2B51OxcJE0mo1UOw/bNuImRZlSOVNwqnYrk5wDvtt/5tVuqCVFKigdFFFAUqdKgKKVFFelOkKdAU6VOgKKKKBUUUUQjSNM1GgRNQLVI1E1FRJrzd8AknAG5J5AdSa9DVO7yONG1t8YIDADUQdLM2dK55EbFj8lH3qoUfeNYxzSeKZQynQpEZZQv4hpyct8uQA23yWfaXhUjvpuSniZ1CQSRA6hgnW6ggkZGQ33m9a4qzkkknJJJJO+SeZrzJq6R3l+z+IVWxkj8IJpQAA5GPMxcHEhYgDfAxzz0jw2McOtp7y6XSURsKCCcE6mUN1Z5Dzz+Yri3COMT2jZtpXjJO4U+Vv4kPlP5VvO0na64v7eOO6Cqit4mmPKNOeSFgT5EGW36k7DI2mhVuM8Rku55LiXJaRySd9K/hQewGAPlWNASNxsc5B+XUV63U+TvjbYADCqPRR0/n61lWhDqVbfCuVJ6ZBP6EZ+h9a0Lj2J7SRWE8jTF1iuFjcOgJw6Ekqw3JB1b4zgmt5xLvoKyMLe2VowcK8jsrMOp0Bduu2fy5VzFBqgPqjZHL4Tz/r+Qq/9kO7WG9tUeW4dJZEEoWPSQsZOF1BhuSMHn1/OCy9mO8p7q4EckUcakEgguS2MbDPLZkb5E+lbrth3gQ8NVQy+LM+6wq2Dp/E7YOkemxJ9OZGs4d3UQQsjLcXGpCCDiEctWx8meTsPkfYV43Xc9bSuzyXV2zscszNESf8Ah1B5WPfLbOQJ4Z4f3hplUfPBDfktQ40kHG/Nw6NXl+FrjToC4xIgkcjPxKhxgnntXvbdzVorqXmuHQHJQ+GAw9CyqCPpV68BbWArbRDTGp0QxaUzgfCuSBk+pNBV4OyycNtfFQ65onMzPgjUrYEkXqRjOM53325VZYZA6hlOQwBB9QRkVxXtx2nur1xG2qNBI0f2dM7tnChushP5eYbVf+7jiTSWxhmDLLAdDKw0sAdxlcDHP9aC3U6VOgKKeKKBUGnSoFSp0UV6CnRTFQFFOigVFSooI4pVKjFBCkRU8UYoPIikRXpioTOEUs5AVQWYnYAAZJNBruNcSW2iLkajyRM41uQSFz0GxJPQAnpWX2e4oby3EkkDRK/JHwwdOjgc9J6BgD7V4WF1Z8RUaCsjJglWGmVNWD5kO4BGNiMEbVUO8234uWC2hZrZtsWwInz18U88e6kD1ojadpO7Gzum1xE2rfe8JR4bfOM7A/LFVyfuV2/Z3n+KDb9Hrx7uY+KWcointZ3tZD5g+nMTH/SJqbOPxL158+eJ3g8Yktr/AP8AtHuYHVSHOpkjkPQpE/lfAxlzsAepxVGJxLuturUGQeHd6dwsYIPuzRtu+OignPXbY0G9uDqYHJbJ1lvi1YwQffbHtyGBz6dwDvdYMEvUDLkDx4vKRvzaM7Ee4x8q9O9PhdrcRS3MXluISFkIGkP5lGJB+LfAPPb2q+RSpeFQi1csulltoZY5A28kjhWIIJ5HWeXLTWgsZvDIY+oIH8//AD2qKyNoAZjoHJc7c+g+ef1rHZ8nNWQbi1CpMyA5RwQOfJhlf8v1Nbzhnb27tLb7PGEDIGjSYrmSNMjK4OzYxtnltsaqkdx5FH3kcldvusAf0K/7xrc2NtHNeW3if2csiBgTgdAVJz1BQE+rGgzIe8PiJbzXj45HCxbZ2zsnTnj2roXdp2mlmeUXlw7MqhgHYBFC+WTGw5EA59HFWiew4esYa9itUCMyr4yxhE54VC4wRpUHb0qK9qOEoMLPaBdxhApXAGSPKMch+lZ7FS7Y97ATMXDiJG5NOwzGv+zX759+XzrW9me8bil1MIo4YLhjjOEaPSM/E7hsKvPmPlnlXR7ODht+muOO0nTONXhRsMjputbThvDLa1UrbxRQhjqIjVU1H1250Gm4f2PhEzXNyiPO5WQrzhjdAAGQEZYjSDlvTIArR8b7W2a38LQSK8hk+zz6PhKkEqdWytpbbO/xNWf3nWM8lozwyuqRqWeFdvFUfEC43+HO3LOK5Z2c7GTX8r+FmOEIXE3hnQTkYRNxz3I35AHqKQd4XflTxVd7IX8mPs1z/bRKMMMkSJt5lOAOo26Bh1Bqy4oI4oxUsUYoIYoqeKWKCNFPFFFegFPFPFPFQLFGKlijFBHFPFSxRigjilip4oxQQxSxXpijFB5ha1HaXhbSKCzMYEDPJFGhaWVhgpgfeUbnRjcheYGDr+1E0s7tbKxtoAoa4uX8gKnlFCxI543YHYbbE5r34Z2vsYvCtvtonkJEYcnWWY8gzqNI9Bk+nOnaKND3kWdkGWxsWDEnW8rBJHbqZG8zMc+pq19iu8JL+KUzeHBJEC7qWOjwv9YHONhyPpt6ittxzh/DV1TXkFsCSC0kkK5LHABZsc+VYC9jeE3S5hhgP70D6cEeoQ459CKorE/e26TPiKOS3BGlvNFIUOPOc5G++lcZI3wBvVisO0PDuNReEwV2IyYJl0yrjclfXHqpNVvjHdPGGeT7XIsCqW0lFLoebszkgMOpOMn6CubcUspeF3mFcF4/MkgGVdHUjOk8wVLAj50Gf214Fawok1jIzwvLJCVbJKunMqxHmXZh9K0zXk0yASyM0agDzHnowAC3M4yNznHzwKy+IcXlu1j+0FRFEMRxouhBk7nGcn055PTqRp7i4L+w2GNugHM/TlyFaELiTUduQ5dPrjp/2rxxUjU2jK/ECMjIyCMg8iM9PeqIoK2MXngYdUOR8jkkDb+NufSjhHB5rpsQoWA5tyUe2fX2qPDZdEmGGzAoQdufQ+m4wfYmoHLcT3TIjNNMw8saEvIfki777dPStjbcDu4nKta3AbAYZgkxlPMN9JBBGpf71bnu2lW3vpFMiRStE6QSyDyhyPLnPr5T9K6b/wDX1vYxQxX82u5ES+MYV8RdYGCTo2GeeNvkKg0nAu0jcP4YqtaXDzIWjjjEEo1IMNG7tp2Gl1z1yG2rmfGL674ldKZVkkmY4iiVGGjrpjTp7n2yTtXcLLvHspnRI2lLSEBf2RHNdW/oMZ/I+lWWXiMaIXdtKjqQevT3PtU3oUXsL2GngUPfXMzEj/8AWWZ2iA9JCT5j7Lge5rddpO19rw2MooDyIo028WkaR01Y2jGx99jgGrHFMsqZGdLD7yshwf3WAYVT7/uztJJA8ReHdiwQ6g2rn8edO+Dt/U08ig2nb15+IRTPGselQmlDnOCxIyccwzD54rtUbBgCpyCAQRyIO4Iqg3vdTZxxs6STqy+YMWVgmDz06dwP6Vuexd08Zlspz+1tyCu43ifcYxyAOQB0BWlFnxRip4pYoI4pYqeKMUHniip4ooJYp4op1FFFOigMUYp0UCxRinWPf3scEbSTOsaLzZjgD29z7czRHvitBe8RuzeRxW0H7FTmeeYFUKn7sON2b3xiqL2g72JI5yLaNNA2CSqxlb998EeEPRTlt9wKjZd9DZHj2gx1MUpz9FZf61ZB0ni/D7TiEbQ3AjlVSCVDeaNuhBU5Q8/TrVYm7ueEBgpGljyBu5Ax6ZAL1n8A7f8ADrtvJIsUzADROoic+ihz5X36BjWv70eycl4kc0ADNArnw9IMjZwS0bdW8uAp282dyACGb2w7FNfRRrHcyJ4SgIr4dGIBGotjUHI21nVjmBk1xvj3ZPiFizSSROipymgbKKvMaWU6gBk8wPelwbt3e2Z/YSHwxsIJcvGANsb+ZTtuQRvXQbrtpDOwuWvYkthAwex05neYg7aSM43HXG2etXVgonB+3UqRNDeB7yFiDoknkVv4WcZLocDyn+RxWu4zftfTtcTBUUgBUXOlUXZRnGcbnfmx2GNyMG3twBrkGF2KqR0J2J9eRwvNvYb1j3dyXPoPT3wBk464A9hyGBV0Fd3Gs+ijkP6nG2eWw2GMCvWLhUjQtMANABO7AMQpAZlXqATjPzrDq59neCXV9CqELDAFEbTFTrkjVy4Rd/MAxJ2wM8yeVBVuFxkyphDKdQ8i82x05H2q92fY8yv418cZxphQ5wANg7jn746k71Ybe1teGoFjHmbbOC80h9gBk/IDArwkluZuWLZPxNh5iP4fgT6lvlWbV0zBLFbhASkSBlCKMLk5GAPX6Vznt7wf7JfSqB5GbxE/hfJGPkdQ/u1aVurW3cMuZpc7yMdbe/nOwHstWnvG7N/bbUSxDMsSkgDm8exZR6nYMPkR1pOyuNXg8SNZObDyvy39CQP+nUVLgvAbi7JW1heXTz06QBn1ZiBn2pWA3eInZxsemQMg+w5MTt8FdC7BcS02Cpb3cNrPFcB50mKqJYdRLDU37pAz009K1UbvsX3ZND4ct5JiRCGWKI5AKsWXW5HMa3BC4GGO563rivGLayUNcSxxDpqYaj/CvxH6VyvtV3kTztMlm4jgTKiWMEyP+zclgx+EagACAOWetcwkdnYs7M7HmzsWY/Njuamvsdo4z3xQJkWkDzHo0h8FPoMFj9QKpXF+9LiM2RG8cC+kUY1Y93k1H8sVTKMVZILLadorliJPHlLgk5dy6q5B1IVc4KsMkZz94DdRW17O9pZl4gl3cNnVJ4Mx2ACkDbA5DGSN99NUSOYo2objkQTsw54z0OwIPMEA1Z+FXwKnfUrgA53YnO6lB/pFBzt8QHl9AsH0YKKrXYDixuLQB/jiPhtvnKgAxtnrlSN+uDVlrAKMUUUCxRToqh0UU6iinRRRBRRXkk4YkLvg4LdARzUepH6UHlfXTINMSeJKR5UzpAH4nb7q++CT0BqldoexF5fMGkvI1YcgsTFUyMEReYeHzPmwWP4sbVfY4wucDmcn1J9Sa9KD537S93t5YqXKCWIbmSHLaR6uhGodd9x6mqiTX1vXNO8DuyS4DT2CiObdmhGFjl6kqOSP+h9jvVlHFLSEO/mGVUFmGM7LueXry+tdb7uO18itPauTKY0zbxkgO8i6vFiR2bGM4CjPIe1c14Rat4jZBUrpJ1YUronjDDzfC2QVwfXHWsNLV3YAaSzEYAkTJY77DVmtdi796Vqnh29w8ItbqZpPFg1KW8McpH07Zz1/e35VTI7URrqlG/RTvg4OAV6ty25DOW9DkNH4OHkJZ2AIOdR20kBW3wRn4+n3d/MMPwpJWAwSTsqgfoqDf8hvuedB5XdwZGJPLJIGfXqfU+/9ABXikZY4AyTt9egq88E7tLqfBkXwUP3pdj9Ih5vzxXSOzvYm2scMo8SUf6V8ZX/ZryT+fvU2KT2N7vMATXy+6wn+cn+X8/SrZxC8JykRVFTZ5DjSmPuqORIH0H6Vl9oeJaMoraSF1yP/AKqP8X8RwQo+Z3xg8x4vxR7k6EBSFdlQdd/ic9T1/wDM1O1be77Rwwki3XxHPxSsfi+bc2HsMD0rQXfEZpz+0Y4/CNl/If1qVvw1j0rZW/CD6U9laqGCu19kpi9pETudOP8ACSu/vtXOoeGY6Veex8wEfhcipJHuGOf55/MVCufd6PZb7NMLmAYjkbJA2CS8yu3INuR76h1FU7ifDSQJgVw+CwOQAzDPxkac5yDk/ErV9E8a4Wl5bvBLkK4G4xlWBDKwz7gVxHtLwieycwvkMu8Mi7CRAxxpPTZ5Mr6t9TqVlo4LcpHhgVJJyDldiVJJPUYhk/OvHgvBp72Tw7aNpH5nAwqgnm7HZRz5npV37MdljxCbwtWiC3jCOyIEJMvmYIOSlkCnltrPWuycI4VDaRCK3jWNB0Ucz+JjzY+53paOa8A7nVADX0xY9YodlHsZCMn6AVc7PsHw+IALaRNjrIDI35uTVkorI1adnrReVrbj/wBmP/LXje9l7OVSrW8Q1DBKII29QQyYIIO4PStzUTQUTgNq3DuJfZydUVxEfDcBQSYiSA6qPiALAt1yvvV6qucTP/5Sz/2Nz/JKsQqiVFKnUBRRRVEqKKdFFFFOgxeJa/CkERAkKNoJ5BsHSfzqpcA7WxQIlvehraZAF/aKQj4+8H9+efXqauUnOvOe3SQaZEV19HUMPyNRHnb8VhkGUmiYfuyKf617m7T8a/4hWlm7G2L87WL+6Cn/AMSK8h2G4f8A/wAyf4n/AM1Bs7rtDaxf2lxCvzkXP5ZrVSdvbPOIneZvwwxSSH8wMVn2vZqzi/s7aBT6+EhP5kVs0QKMKAB6AAD9KDk3GuDXN7eG4tLOWNWC58fRDlw6OX0ls4PhjofiJp8J7rLkD9tdKmRghTJM2nILDJKAZIGeecda6wTS11dikWndjahi07yzk4OGbwxnqf2eCc7cz0qz8N4Nb2oxbxRx+pVRqPzbmfqazWaoE1ApGqq8V7S6pDb2IE9x945/YQD8Urj0/CN63nGLFLmF4pCwVsaijFWwCDjUOhxg+xNVSbiMUC/ZeGIueRZBlE9SW++35/0orRcetiT9mVzI2oSXMp5yS4GFwOQAxhemw6VOw7PYG4qy8H4DoGW3Y7kncknmSa3aWQHSiqvBwfHSspeHY6VYfs1I29BX2swOlRiYxMGXmP19RW8ktqwLu3oiwWN0JEDLyP6HqDXnxvg8V7CYp1yp3VhsyN0ZT0NVSy4k1rJvkofiH/MPf+dXS2uFdQyEFSMgjkRQUbhom4EXWaPx7SSTWbiIftEYhVzKnphR7e/Sr5w7iEdxGJIHV0PIqf0I6H2NevMYO4qq33ZAxSGbhkv2aU7tHzt5PYp936D6VUW+lmqanbV7Y6OKW0kB5eNGDJC3uCOXy3rcW/a2xkGVuof7zhT+TYNNDcE0ZrQXvbSwhGWuY29oz4h/Jc1p5u0N3xAFOHQPHG2xupvIADzKDqfln6U0Mi3uPtHGXKbpbQeGT08R23H5ZH0NWxTWq7NcBSxh8NCWYnVJIfikc8yfb0FbINRXqKdRFSoCiiiiJ0UUUUUE0VBhUHnLJTV6w72EkbVopuMT25xJEZU/Emzge4OzfpQWvVRqqpL25th8ZljPo0Tn9UBFeg7b2X+vH+CT/LV0LQWqJeq0O2VqfgaR/wCCCZv5JXqOOs/9la3L+5RYx/xGB/SoN6XqJetIZr5/gt4Yx0MsxY/VEX/mpDg95J/a3QQdRBEq/wC85Y0G4nnVFLOQqjmWIAHzJrRT9qYydNuklw3/AKS+T6yHb8s1lwdkYc5lMk7c8zOz7+wOwrdw2qIMKoA9AMUFRl4fd3qlbjTBCcZjQlnYZzhn9PYAVueGcCjgUBFArdYoxQYwhp+HXvilig8ClIx1kYpFaDEaKsWa1zW00UjHQVLiPDMg1q+H8RksnwQWjJ8y+n7y+/8AOr5Jbg1rL/gyuOVFZ1hfJMgeNgynr6exHQ1mqaoh4RPavrt2/iQ/Cw9CP61ueH9pEJ0zAwvyw/wn+F+X54NE0shGRg7g8wdwfpWquOzFnIcvawE+vhqP5Cs2O6Br0FwKqMK07P2sJzFbQKehEa5HyOM1sTXmbgVj3N+qDLEAe5or3mcKKx4XzWsN8Zm8oIQdT1/7Vs7dKDJWpioqKnQKinToJUUUUBRSooEVqDW4PMUUVB4Nw2M80U/MCknC4hyjT/CKKKDIS3UcgB8hXoFFFFUPFFKioHSooqgooooDFLFOigRFLFFFA8UYoooDFLTRRQRMQNY1xw2OQYZQfmKKKgwl7Pxp/Z5T2ViB+XKpDhjj/SN9dP8A0oooGeGOecjfTA/pQvBEzlssfVjn+dKiqM6OzC8q91joooJaaeKKKBYp0UU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://www.oasis3.ru/file/4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08075"/>
            <a:ext cx="4762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245" y="468099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umbrella [</a:t>
            </a:r>
            <a:r>
              <a:rPr lang="en-US" sz="8000" dirty="0">
                <a:solidFill>
                  <a:schemeClr val="tx1"/>
                </a:solidFill>
              </a:rPr>
              <a:t>^</a:t>
            </a:r>
            <a:r>
              <a:rPr lang="en-US" sz="8000" dirty="0" err="1" smtClean="0">
                <a:solidFill>
                  <a:schemeClr val="tx1"/>
                </a:solidFill>
              </a:rPr>
              <a:t>mbrel</a:t>
            </a:r>
            <a:r>
              <a:rPr lang="en-US" sz="8000" dirty="0" smtClean="0">
                <a:solidFill>
                  <a:schemeClr val="tx1"/>
                </a:solidFill>
              </a:rPr>
              <a:t>∂] – </a:t>
            </a:r>
            <a:r>
              <a:rPr lang="ru-RU" sz="8000" dirty="0" smtClean="0">
                <a:solidFill>
                  <a:schemeClr val="tx1"/>
                </a:solidFill>
              </a:rPr>
              <a:t>зонт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data:image/jpeg;base64,/9j/4AAQSkZJRgABAQAAAQABAAD/2wCEAAkGBxQQEBQUEBQUFBQVFBQUFRQUFBUUFBQUFRQWFhQUFRQYHCggGB0lHRQUITEhJSkrLi4uFx8zODMsNygtLisBCgoKDg0OFBAQFywcHBwsLCwsLCwsLCwsLCwsLCwsLCwsLCwsLCwsLCwsLCwsLCwsLCwsLCwrLCwsLCwsLCwsLP/AABEIALcBEwMBIgACEQEDEQH/xAAcAAACAgMBAQAAAAAAAAAAAAAAAQIGBAUHAwj/xABGEAACAQMCAwYDBQUECQMFAAABAgMABBESIQUxQQYHEyJRYTJxgRRCUpGhI2JyscEzgpLSQ1NzoqPC0eHwY4OyFiQlNFT/xAAYAQEBAQEBAAAAAAAAAAAAAAAAAQIDBP/EACERAQEAAgIBBAMAAAAAAAAAAAABAhEDMXESIUFRBCJh/9oADAMBAAIRAxEAPwDqtFKnUU6dKnQFOlRRDp0qKB0UqKKdFKigeaVKiiHRSzSzQOilmlmipZqEsoUZYhQOZJAA+ZNY3ELvwlBAyzHCjOBnBJJPQAAk/Lbciqhc3ALF5D4jgnDSAHT6COP4UAzjbfHMnnWM+SY9rMbVvi4lE5ASRGJ5YYHO2dvXasquey8WbIwzn3ya3vC+NHHm8wHMDnjqVA6j0HPpvz5488t01cLFkoqEcgZQykEEAgg5BB5EGpV3YOiiigeaKVFEOjNKnQFFLNFA6VFLNFOilRRDp1EU6KdPNKigdOlRRDopU6AoopUDozSzSzQPNLNFIminmlmo5pZoJ5pZqOai8gUFmOAAST6Abmg0nGrtRc6SfgtZnI9NUsIU/XQ361R7mbWSSeZJrB4Vxhrue/nOcOYI1HpHqkZV/KMfnWJxri624GRljyXl9TXk5pcs/THfj1Md1svGrKtrkg5BwapFlLfX7FbWN2xz8NQFXPLVI2w/PpVm4f3Z3reaa5WJvQGSVh9QVH86T8a/NS8s+lx4Nx4QklziEk687eE5O8g/cJPmA5E6uWcPivebYwnSjtMf/SGV/wAZ2P0zWmg7q42INzdTS/ujCg/VixrLteC8HhIVY4ZGyFy2qc6jnA1HIBOkjHrXpwmpq3bjbLfZsuyveDb38vhBWikOdCvjDgDOAw+9z29BVvrnvGez1t4dpd8PjSLROjkpGQWVjowy89n0Ag8hqq49n+JfarWGbGDJGrEfhbHmX6HIrQ2NFKiiHRmlRQOilRQFFFKgKdKiimKlUaYoHTpUUDopU6IdKilQOjNKjNFGaM0s1Emglmok0iaiTQSJpZqJNRLUE81oe3d34XDrlgcExlB83IX+tbrVVS70kLcMkI+68ZPy1Y/qKDn3YQ6oLoDmJLZvpidf5kVo+1cDm7IwWJVSoAJ2x6fPNT7IcaNrJLhQ4liMZU6uepWVgFBJIxsNhudxUOP3+ZW2DBvPuSVw3IAA+bHqcj0AFYmFnJcv416v10svdJfNa33hvgx3KmPIOyzR5ZFYc1JGsYOM5HOr92tv3t7hCZCInjH7MYGWjf8AaEEb+ZZFXBPUHbFcd4DxTw5Vk6grqHXZtQK5OWYFVZR0KheTbdn4r2qsERDPNFqMYdVH7VisgB2RQTgjHTpW72w0vEJbyZrdrGZXaIvFJpC50Fc+I7sSp1CNSo0jDH51lcQ4HM7EQx6VyrqzldtekuDggkgqNs7AYBwQBpOI97ESDTaW7NjYNIRGn0Rck/XTVdvO8+/f4PAjH7sZJH1ZjQdQ4PwySG2kimKsCWZdOcDUTnGRsPhIHQ5qXYiTEU8JOTBdToP4WfxU+mJAPliuKXna++lB13Uu/RcRj/cAq8d3PGytxEHJIuoYwzEk5ni1w5OfUQc+ZJFNK6vmjNRzToh0Us0ZoHRSzRQOkaVFAUUUUVKnSp0Dp0qKB0UqKIdFKigM0s0VE0UyaiTQaRoAmoE0zUDQBNaPj3au2smVbhyGYZAVS5A9WA5Ct0Bk4HOtPxXhti0pFxbxTS41PI0aMR0VS7bj2HIY3xncDh3ae1uNoZ42P4SdLf4Wwa8+0lxA1vLDPLFH4iMo1uo3xlTufUCtfc9muDspcwx6Q/h5jaTTq2zgRt0zucYrX3XdrY3I1Wsrx55aXEi/VW36jbIoONyrpYj35jcH5HrW97O28dxNbJNuizqjgnAZHOVUnplsL/erw7Y9nH4dMIpJI31LqXQTnTnALIfhzvjc5wa1/DXBJU7BwV+R5qfzrXwi39vo2idHkt0t3E9xCiphTLbJ4ZRm0YzjUcH3qv3ieLDn78IyD+OAkFhzPwF1cfuysPuVLhPBrriUxjjLSuo3aWQkIAcAFznrnYe9W3hPdpxFdJZYF0k+V5tmU6sodCHYh5VO/KT2qDnOqpqav83c9eh2Eb2xTJ0lpXDac7av2fPFOz7oL5pAJGt0Tq4cyYHsmkEn8quxz9j61e+xfZa8uY4XjjMQildkklBRdJaGVWXO7DUsm4B5n1rp/Z3sDZ2ADiPxZV38abDsPdV+FPmBn3Na3jXelaxM8duDcSIQGwdEaknTu554JA2B51OxcJE0mo1UOw/bNuImRZlSOVNwqnYrk5wDvtt/5tVuqCVFKigdFFFAUqdKgKKVFFelOkKdAU6VOgKKKKBUUUUQjSNM1GgRNQLVI1E1FRJrzd8AknAG5J5AdSa9DVO7yONG1t8YIDADUQdLM2dK55EbFj8lH3qoUfeNYxzSeKZQynQpEZZQv4hpyct8uQA23yWfaXhUjvpuSniZ1CQSRA6hgnW6ggkZGQ33m9a4qzkkknJJJJO+SeZrzJq6R3l+z+IVWxkj8IJpQAA5GPMxcHEhYgDfAxzz0jw2McOtp7y6XSURsKCCcE6mUN1Z5Dzz+Yri3COMT2jZtpXjJO4U+Vv4kPlP5VvO0na64v7eOO6Cqit4mmPKNOeSFgT5EGW36k7DI2mhVuM8Rku55LiXJaRySd9K/hQewGAPlWNASNxsc5B+XUV63U+TvjbYADCqPRR0/n61lWhDqVbfCuVJ6ZBP6EZ+h9a0Lj2J7SRWE8jTF1iuFjcOgJw6Ekqw3JB1b4zgmt5xLvoKyMLe2VowcK8jsrMOp0Bduu2fy5VzFBqgPqjZHL4Tz/r+Qq/9kO7WG9tUeW4dJZEEoWPSQsZOF1BhuSMHn1/OCy9mO8p7q4EckUcakEgguS2MbDPLZkb5E+lbrth3gQ8NVQy+LM+6wq2Dp/E7YOkemxJ9OZGs4d3UQQsjLcXGpCCDiEctWx8meTsPkfYV43Xc9bSuzyXV2zscszNESf8Ah1B5WPfLbOQJ4Z4f3hplUfPBDfktQ40kHG/Nw6NXl+FrjToC4xIgkcjPxKhxgnntXvbdzVorqXmuHQHJQ+GAw9CyqCPpV68BbWArbRDTGp0QxaUzgfCuSBk+pNBV4OyycNtfFQ65onMzPgjUrYEkXqRjOM53325VZYZA6hlOQwBB9QRkVxXtx2nur1xG2qNBI0f2dM7tnChushP5eYbVf+7jiTSWxhmDLLAdDKw0sAdxlcDHP9aC3U6VOgKKeKKBUGnSoFSp0UV6CnRTFQFFOigVFSooI4pVKjFBCkRU8UYoPIikRXpioTOEUs5AVQWYnYAAZJNBruNcSW2iLkajyRM41uQSFz0GxJPQAnpWX2e4oby3EkkDRK/JHwwdOjgc9J6BgD7V4WF1Z8RUaCsjJglWGmVNWD5kO4BGNiMEbVUO8234uWC2hZrZtsWwInz18U88e6kD1ojadpO7Gzum1xE2rfe8JR4bfOM7A/LFVyfuV2/Z3n+KDb9Hrx7uY+KWcointZ3tZD5g+nMTH/SJqbOPxL158+eJ3g8Yktr/AP8AtHuYHVSHOpkjkPQpE/lfAxlzsAepxVGJxLuturUGQeHd6dwsYIPuzRtu+OignPXbY0G9uDqYHJbJ1lvi1YwQffbHtyGBz6dwDvdYMEvUDLkDx4vKRvzaM7Ee4x8q9O9PhdrcRS3MXluISFkIGkP5lGJB+LfAPPb2q+RSpeFQi1csulltoZY5A28kjhWIIJ5HWeXLTWgsZvDIY+oIH8//AD2qKyNoAZjoHJc7c+g+ef1rHZ8nNWQbi1CpMyA5RwQOfJhlf8v1Nbzhnb27tLb7PGEDIGjSYrmSNMjK4OzYxtnltsaqkdx5FH3kcldvusAf0K/7xrc2NtHNeW3if2csiBgTgdAVJz1BQE+rGgzIe8PiJbzXj45HCxbZ2zsnTnj2roXdp2mlmeUXlw7MqhgHYBFC+WTGw5EA59HFWiew4esYa9itUCMyr4yxhE54VC4wRpUHb0qK9qOEoMLPaBdxhApXAGSPKMch+lZ7FS7Y97ATMXDiJG5NOwzGv+zX759+XzrW9me8bil1MIo4YLhjjOEaPSM/E7hsKvPmPlnlXR7ODht+muOO0nTONXhRsMjputbThvDLa1UrbxRQhjqIjVU1H1250Gm4f2PhEzXNyiPO5WQrzhjdAAGQEZYjSDlvTIArR8b7W2a38LQSK8hk+zz6PhKkEqdWytpbbO/xNWf3nWM8lozwyuqRqWeFdvFUfEC43+HO3LOK5Z2c7GTX8r+FmOEIXE3hnQTkYRNxz3I35AHqKQd4XflTxVd7IX8mPs1z/bRKMMMkSJt5lOAOo26Bh1Bqy4oI4oxUsUYoIYoqeKWKCNFPFFFegFPFPFPFQLFGKlijFBHFPFSxRigjilip4oxQQxSxXpijFB5ha1HaXhbSKCzMYEDPJFGhaWVhgpgfeUbnRjcheYGDr+1E0s7tbKxtoAoa4uX8gKnlFCxI543YHYbbE5r34Z2vsYvCtvtonkJEYcnWWY8gzqNI9Bk+nOnaKND3kWdkGWxsWDEnW8rBJHbqZG8zMc+pq19iu8JL+KUzeHBJEC7qWOjwv9YHONhyPpt6ittxzh/DV1TXkFsCSC0kkK5LHABZsc+VYC9jeE3S5hhgP70D6cEeoQ459CKorE/e26TPiKOS3BGlvNFIUOPOc5G++lcZI3wBvVisO0PDuNReEwV2IyYJl0yrjclfXHqpNVvjHdPGGeT7XIsCqW0lFLoebszkgMOpOMn6CubcUspeF3mFcF4/MkgGVdHUjOk8wVLAj50Gf214Fawok1jIzwvLJCVbJKunMqxHmXZh9K0zXk0yASyM0agDzHnowAC3M4yNznHzwKy+IcXlu1j+0FRFEMRxouhBk7nGcn055PTqRp7i4L+w2GNugHM/TlyFaELiTUduQ5dPrjp/2rxxUjU2jK/ECMjIyCMg8iM9PeqIoK2MXngYdUOR8jkkDb+NufSjhHB5rpsQoWA5tyUe2fX2qPDZdEmGGzAoQdufQ+m4wfYmoHLcT3TIjNNMw8saEvIfki777dPStjbcDu4nKta3AbAYZgkxlPMN9JBBGpf71bnu2lW3vpFMiRStE6QSyDyhyPLnPr5T9K6b/wDX1vYxQxX82u5ES+MYV8RdYGCTo2GeeNvkKg0nAu0jcP4YqtaXDzIWjjjEEo1IMNG7tp2Gl1z1yG2rmfGL674ldKZVkkmY4iiVGGjrpjTp7n2yTtXcLLvHspnRI2lLSEBf2RHNdW/oMZ/I+lWWXiMaIXdtKjqQevT3PtU3oUXsL2GngUPfXMzEj/8AWWZ2iA9JCT5j7Lge5rddpO19rw2MooDyIo028WkaR01Y2jGx99jgGrHFMsqZGdLD7yshwf3WAYVT7/uztJJA8ReHdiwQ6g2rn8edO+Dt/U08ig2nb15+IRTPGselQmlDnOCxIyccwzD54rtUbBgCpyCAQRyIO4Iqg3vdTZxxs6STqy+YMWVgmDz06dwP6Vuexd08Zlspz+1tyCu43ifcYxyAOQB0BWlFnxRip4pYoI4pYqeKMUHniip4ooJYp4op1FFFOigMUYp0UCxRinWPf3scEbSTOsaLzZjgD29z7czRHvitBe8RuzeRxW0H7FTmeeYFUKn7sON2b3xiqL2g72JI5yLaNNA2CSqxlb998EeEPRTlt9wKjZd9DZHj2gx1MUpz9FZf61ZB0ni/D7TiEbQ3AjlVSCVDeaNuhBU5Q8/TrVYm7ueEBgpGljyBu5Ax6ZAL1n8A7f8ADrtvJIsUzADROoic+ihz5X36BjWv70eycl4kc0ADNArnw9IMjZwS0bdW8uAp282dyACGb2w7FNfRRrHcyJ4SgIr4dGIBGotjUHI21nVjmBk1xvj3ZPiFizSSROipymgbKKvMaWU6gBk8wPelwbt3e2Z/YSHwxsIJcvGANsb+ZTtuQRvXQbrtpDOwuWvYkthAwex05neYg7aSM43HXG2etXVgonB+3UqRNDeB7yFiDoknkVv4WcZLocDyn+RxWu4zftfTtcTBUUgBUXOlUXZRnGcbnfmx2GNyMG3twBrkGF2KqR0J2J9eRwvNvYb1j3dyXPoPT3wBk464A9hyGBV0Fd3Gs+ijkP6nG2eWw2GMCvWLhUjQtMANABO7AMQpAZlXqATjPzrDq59neCXV9CqELDAFEbTFTrkjVy4Rd/MAxJ2wM8yeVBVuFxkyphDKdQ8i82x05H2q92fY8yv418cZxphQ5wANg7jn746k71Ybe1teGoFjHmbbOC80h9gBk/IDArwkluZuWLZPxNh5iP4fgT6lvlWbV0zBLFbhASkSBlCKMLk5GAPX6Vznt7wf7JfSqB5GbxE/hfJGPkdQ/u1aVurW3cMuZpc7yMdbe/nOwHstWnvG7N/bbUSxDMsSkgDm8exZR6nYMPkR1pOyuNXg8SNZObDyvy39CQP+nUVLgvAbi7JW1heXTz06QBn1ZiBn2pWA3eInZxsemQMg+w5MTt8FdC7BcS02Cpb3cNrPFcB50mKqJYdRLDU37pAz009K1UbvsX3ZND4ct5JiRCGWKI5AKsWXW5HMa3BC4GGO563rivGLayUNcSxxDpqYaj/CvxH6VyvtV3kTztMlm4jgTKiWMEyP+zclgx+EagACAOWetcwkdnYs7M7HmzsWY/Njuamvsdo4z3xQJkWkDzHo0h8FPoMFj9QKpXF+9LiM2RG8cC+kUY1Y93k1H8sVTKMVZILLadorliJPHlLgk5dy6q5B1IVc4KsMkZz94DdRW17O9pZl4gl3cNnVJ4Mx2ACkDbA5DGSN99NUSOYo2objkQTsw54z0OwIPMEA1Z+FXwKnfUrgA53YnO6lB/pFBzt8QHl9AsH0YKKrXYDixuLQB/jiPhtvnKgAxtnrlSN+uDVlrAKMUUUCxRToqh0UU6iinRRRBRRXkk4YkLvg4LdARzUepH6UHlfXTINMSeJKR5UzpAH4nb7q++CT0BqldoexF5fMGkvI1YcgsTFUyMEReYeHzPmwWP4sbVfY4wucDmcn1J9Sa9KD537S93t5YqXKCWIbmSHLaR6uhGodd9x6mqiTX1vXNO8DuyS4DT2CiObdmhGFjl6kqOSP+h9jvVlHFLSEO/mGVUFmGM7LueXry+tdb7uO18itPauTKY0zbxkgO8i6vFiR2bGM4CjPIe1c14Rat4jZBUrpJ1YUronjDDzfC2QVwfXHWsNLV3YAaSzEYAkTJY77DVmtdi796Vqnh29w8ItbqZpPFg1KW8McpH07Zz1/e35VTI7URrqlG/RTvg4OAV6ty25DOW9DkNH4OHkJZ2AIOdR20kBW3wRn4+n3d/MMPwpJWAwSTsqgfoqDf8hvuedB5XdwZGJPLJIGfXqfU+/9ABXikZY4AyTt9egq88E7tLqfBkXwUP3pdj9Ih5vzxXSOzvYm2scMo8SUf6V8ZX/ZryT+fvU2KT2N7vMATXy+6wn+cn+X8/SrZxC8JykRVFTZ5DjSmPuqORIH0H6Vl9oeJaMoraSF1yP/AKqP8X8RwQo+Z3xg8x4vxR7k6EBSFdlQdd/ic9T1/wDM1O1be77Rwwki3XxHPxSsfi+bc2HsMD0rQXfEZpz+0Y4/CNl/If1qVvw1j0rZW/CD6U9laqGCu19kpi9pETudOP8ACSu/vtXOoeGY6Veex8wEfhcipJHuGOf55/MVCufd6PZb7NMLmAYjkbJA2CS8yu3INuR76h1FU7ifDSQJgVw+CwOQAzDPxkac5yDk/ErV9E8a4Wl5bvBLkK4G4xlWBDKwz7gVxHtLwieycwvkMu8Mi7CRAxxpPTZ5Mr6t9TqVlo4LcpHhgVJJyDldiVJJPUYhk/OvHgvBp72Tw7aNpH5nAwqgnm7HZRz5npV37MdljxCbwtWiC3jCOyIEJMvmYIOSlkCnltrPWuycI4VDaRCK3jWNB0Ucz+JjzY+53paOa8A7nVADX0xY9YodlHsZCMn6AVc7PsHw+IALaRNjrIDI35uTVkorI1adnrReVrbj/wBmP/LXje9l7OVSrW8Q1DBKII29QQyYIIO4PStzUTQUTgNq3DuJfZydUVxEfDcBQSYiSA6qPiALAt1yvvV6qucTP/5Sz/2Nz/JKsQqiVFKnUBRRRVEqKKdFFFFOgxeJa/CkERAkKNoJ5BsHSfzqpcA7WxQIlvehraZAF/aKQj4+8H9+efXqauUnOvOe3SQaZEV19HUMPyNRHnb8VhkGUmiYfuyKf617m7T8a/4hWlm7G2L87WL+6Cn/AMSK8h2G4f8A/wAyf4n/AM1Bs7rtDaxf2lxCvzkXP5ZrVSdvbPOIneZvwwxSSH8wMVn2vZqzi/s7aBT6+EhP5kVs0QKMKAB6AAD9KDk3GuDXN7eG4tLOWNWC58fRDlw6OX0ls4PhjofiJp8J7rLkD9tdKmRghTJM2nILDJKAZIGeecda6wTS11dikWndjahi07yzk4OGbwxnqf2eCc7cz0qz8N4Nb2oxbxRx+pVRqPzbmfqazWaoE1ApGqq8V7S6pDb2IE9x945/YQD8Urj0/CN63nGLFLmF4pCwVsaijFWwCDjUOhxg+xNVSbiMUC/ZeGIueRZBlE9SW++35/0orRcetiT9mVzI2oSXMp5yS4GFwOQAxhemw6VOw7PYG4qy8H4DoGW3Y7kncknmSa3aWQHSiqvBwfHSspeHY6VYfs1I29BX2swOlRiYxMGXmP19RW8ktqwLu3oiwWN0JEDLyP6HqDXnxvg8V7CYp1yp3VhsyN0ZT0NVSy4k1rJvkofiH/MPf+dXS2uFdQyEFSMgjkRQUbhom4EXWaPx7SSTWbiIftEYhVzKnphR7e/Sr5w7iEdxGJIHV0PIqf0I6H2NevMYO4qq33ZAxSGbhkv2aU7tHzt5PYp936D6VUW+lmqanbV7Y6OKW0kB5eNGDJC3uCOXy3rcW/a2xkGVuof7zhT+TYNNDcE0ZrQXvbSwhGWuY29oz4h/Jc1p5u0N3xAFOHQPHG2xupvIADzKDqfln6U0Mi3uPtHGXKbpbQeGT08R23H5ZH0NWxTWq7NcBSxh8NCWYnVJIfikc8yfb0FbINRXqKdRFSoCiiiiJ0UUUUUE0VBhUHnLJTV6w72EkbVopuMT25xJEZU/Emzge4OzfpQWvVRqqpL25th8ZljPo0Tn9UBFeg7b2X+vH+CT/LV0LQWqJeq0O2VqfgaR/wCCCZv5JXqOOs/9la3L+5RYx/xGB/SoN6XqJetIZr5/gt4Yx0MsxY/VEX/mpDg95J/a3QQdRBEq/wC85Y0G4nnVFLOQqjmWIAHzJrRT9qYydNuklw3/AKS+T6yHb8s1lwdkYc5lMk7c8zOz7+wOwrdw2qIMKoA9AMUFRl4fd3qlbjTBCcZjQlnYZzhn9PYAVueGcCjgUBFArdYoxQYwhp+HXvilig8ClIx1kYpFaDEaKsWa1zW00UjHQVLiPDMg1q+H8RksnwQWjJ8y+n7y+/8AOr5Jbg1rL/gyuOVFZ1hfJMgeNgynr6exHQ1mqaoh4RPavrt2/iQ/Cw9CP61ueH9pEJ0zAwvyw/wn+F+X54NE0shGRg7g8wdwfpWquOzFnIcvawE+vhqP5Cs2O6Br0FwKqMK07P2sJzFbQKehEa5HyOM1sTXmbgVj3N+qDLEAe5or3mcKKx4XzWsN8Zm8oIQdT1/7Vs7dKDJWpioqKnQKinToJUUUUBRSooEVqDW4PMUUVB4Nw2M80U/MCknC4hyjT/CKKKDIS3UcgB8hXoFFFFUPFFKioHSooqgooooDFLFOigRFLFFFA8UYoooDFLTRRQRMQNY1xw2OQYZQfmKKKgwl7Pxp/Z5T2ViB+XKpDhjj/SN9dP8A0oooGeGOecjfTA/pQvBEzlssfVjn+dKiqM6OzC8q91joooJaaeKKKBYp0UU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://www.etoday.ru/uploads/2011/10/15/31587_A2_Sky_Umbrella-thumb-600x600-168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12503"/>
            <a:ext cx="4232920" cy="42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Coat [</a:t>
            </a:r>
            <a:r>
              <a:rPr lang="en-US" sz="8000" dirty="0" err="1" smtClean="0">
                <a:solidFill>
                  <a:schemeClr val="tx1"/>
                </a:solidFill>
              </a:rPr>
              <a:t>k∂ut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пальто, пиджак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novate.ru/files/u18927/burberry-packaway-blaz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748683" cy="39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572" y="548680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raincoat [</a:t>
            </a:r>
            <a:r>
              <a:rPr lang="en-US" sz="8000" dirty="0" err="1" smtClean="0">
                <a:solidFill>
                  <a:schemeClr val="tx1"/>
                </a:solidFill>
              </a:rPr>
              <a:t>reink∂ut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плащ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outfit.kiev.ua/wp-content/uploads/image/0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001097" cy="453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572" y="548680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T-shirt [</a:t>
            </a:r>
            <a:r>
              <a:rPr lang="en-US" sz="8000" dirty="0" err="1" smtClean="0">
                <a:solidFill>
                  <a:schemeClr val="tx1"/>
                </a:solidFill>
              </a:rPr>
              <a:t>ti</a:t>
            </a:r>
            <a:r>
              <a:rPr lang="en-US" sz="8000" dirty="0" smtClean="0">
                <a:solidFill>
                  <a:schemeClr val="tx1"/>
                </a:solidFill>
              </a:rPr>
              <a:t>∫∂:t] – </a:t>
            </a:r>
            <a:r>
              <a:rPr lang="ru-RU" sz="8000" dirty="0" smtClean="0">
                <a:solidFill>
                  <a:schemeClr val="tx1"/>
                </a:solidFill>
              </a:rPr>
              <a:t>футболка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worldwaterrelief.org/wp-content/uploads/2013/04/T-Shi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00506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572" y="548680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dress [</a:t>
            </a:r>
            <a:r>
              <a:rPr lang="en-US" sz="8000" dirty="0" err="1" smtClean="0">
                <a:solidFill>
                  <a:schemeClr val="tx1"/>
                </a:solidFill>
              </a:rPr>
              <a:t>dres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платье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starslife.ru/images/content_images/kruzhevo_6c938d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33" y="2852936"/>
            <a:ext cx="5238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572" y="548680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sweater [</a:t>
            </a:r>
            <a:r>
              <a:rPr lang="en-US" sz="8000" dirty="0" err="1" smtClean="0">
                <a:solidFill>
                  <a:schemeClr val="tx1"/>
                </a:solidFill>
              </a:rPr>
              <a:t>swet</a:t>
            </a:r>
            <a:r>
              <a:rPr lang="en-US" sz="8000" dirty="0" smtClean="0">
                <a:solidFill>
                  <a:schemeClr val="tx1"/>
                </a:solidFill>
              </a:rPr>
              <a:t>∂] – </a:t>
            </a:r>
            <a:r>
              <a:rPr lang="ru-RU" sz="8000" dirty="0" smtClean="0">
                <a:solidFill>
                  <a:schemeClr val="tx1"/>
                </a:solidFill>
              </a:rPr>
              <a:t>свитер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fl.nskib.ru/uploads/posts/2011-01/1295287707_m-svi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120530" cy="41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572" y="548680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trousers [</a:t>
            </a:r>
            <a:r>
              <a:rPr lang="en-US" sz="8000" dirty="0" err="1" smtClean="0">
                <a:solidFill>
                  <a:schemeClr val="tx1"/>
                </a:solidFill>
              </a:rPr>
              <a:t>trauz∂z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брюки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upload.wikimedia.org/wikipedia/commons/thumb/f/fb/Trousers.jpg/220px-Trous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1830920" cy="3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572" y="548680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blouse [</a:t>
            </a:r>
            <a:r>
              <a:rPr lang="en-US" sz="8000" dirty="0" err="1" smtClean="0">
                <a:solidFill>
                  <a:schemeClr val="tx1"/>
                </a:solidFill>
              </a:rPr>
              <a:t>blauz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блуза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www.ladyshopping.ru/brendy/mango__brand761/media/bluza_490c6c7ebe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0" y="2492896"/>
            <a:ext cx="345570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572" y="548680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shoes [</a:t>
            </a:r>
            <a:r>
              <a:rPr lang="en-US" sz="8000" dirty="0">
                <a:solidFill>
                  <a:schemeClr val="tx1"/>
                </a:solidFill>
              </a:rPr>
              <a:t>∫</a:t>
            </a:r>
            <a:r>
              <a:rPr lang="en-US" sz="8000" dirty="0" err="1" smtClean="0">
                <a:solidFill>
                  <a:schemeClr val="tx1"/>
                </a:solidFill>
              </a:rPr>
              <a:t>u:z</a:t>
            </a:r>
            <a:r>
              <a:rPr lang="en-US" sz="8000" dirty="0" smtClean="0">
                <a:solidFill>
                  <a:schemeClr val="tx1"/>
                </a:solidFill>
              </a:rPr>
              <a:t>] – </a:t>
            </a:r>
            <a:r>
              <a:rPr lang="ru-RU" sz="8000" dirty="0" smtClean="0">
                <a:solidFill>
                  <a:schemeClr val="tx1"/>
                </a:solidFill>
              </a:rPr>
              <a:t>туфли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BQUExQWFRMVFhYYGBcXGBgaGBoVGBgbGhoaGBYXHCYfGxojGRYaIjAgIycpLCwsGR8xNTEqNSYrLCkBCQoKDgwOGg8PFCwcHBwpKSkpKSkpKSkpKSkpKSkpKSkpKSksKSkpLCkpKSkpLCksLCksLCkpKSwpKSksKSwpKf/AABEIAOEA4QMBIgACEQEDEQH/xAAcAAABBQEBAQAAAAAAAAAAAAAAAQMEBQYHAgj/xABCEAABAgQDBQUFBwMCBQUAAAABAhEAAyExBBJBBVFhcYEGEyKRoQcysdHwI0JSYnLB4YKS8SSyM0NTosIUFRfS4v/EABcBAQEBAQAAAAAAAAAAAAAAAAABAwL/xAAbEQEBAQEAAwEAAAAAAAAAAAAAAQIREiExQf/aAAwDAQACEQMRAD8A7jCQsJAEEEEAQQQQBBBBAEEEEARSdpe1snBJBmuSbJSKnqaDrFytYAJNALnhHIfaXjO9mJUAclGrcaEfWsc28dSdamT7VJKg4kzW/p+fGHUe02UX+xmj+2vrHJ0TiCBbnU6bgNImS8WXZ7t8tNI58q78Y6bK9pUtX/Im83QzecO4f2gIVeUsCtXBNA9v5jnEvFKcHefCPgObVh6S6vdU1RWu4eYd99vOeVXwjseztpS56M8tTh24gi4I0MSo5bs/tGrDK71IzoOZExNHOQuG3Fs3nHTMFi0zZaZiC6FgKB4GO83rPU4egggjpyIIIIAggggCCCCAIWEhYAggggCEhYSAIIIIAggggCCCI2I2jLl++tI4PXyvASY8zJgSCSQALk2jMY7twll90nNkUElSqCwNBc0MZaft2dPQrOskM7OwehZgz6+kc3TuYtX/AGk7RImS/Cppdyd/HlQGu/lGa2thDPwxBHi0oxFdeZq0RMDL+xFbBJfoASBzL9D1s8DOHvKOhFas413ihff0EZ2tJOOdoVlKgqigSC4N+nT0h+ROrX6FTpGq2psNE8JWXSVChcAtQCqqG4vWo3xSzuyy0lkzi9/ENehPly1MAxMqkAmgINLUHzP00T8MsgMATqGBbR3PSGVbCWGHfFyaMk77C31zDuyu7lXK1rplzGhLGoSDva516wEvESWQkEDMXWq33hR+jeUaf2edqZcuWqRNWEMp5ZUWHiul7CtRZ3MYhU0q8RNasHs9/MfVzDBNgNQ5feaDp8fWE9F9voEGFji2xO1WIwlJas0v8C3KW/LYpN7bhG52P7SJMwhM5KpSt5qh66iotqG4xpNSsrmxsIIaw2KRMSFIUlaTqkgjzEOx05EEEEAQQQQBCwkLAEEEEAQkLCQBBBBAEQ9p7URIRmmFhYAVJPARMjm/aDaBnTve8CiUpY6AnL5qGm+OdXjrM6m7T7aTFLSmWyUqKhvJIej8WekZ2Ys585US5B50CvF1SR5x7xMv7NKw4KCSQbtUGm8gqtw31jqAGVTgBmBu5dwaUbxGvDyyvtrJx6wxUJswEbl7hVGVT1uSKc48TZmUKArlQpr6J/hXOPbDMFO4YAh6sDmuBTTjTjHudLCqXJq4syRmPEVbz6QVGTMIkpUh3ZLULEsGBfqOD6ViUtLhmIzHx60AcsdTzsw4xD2evNhlIL+BQSwewcB30ZSfThDlR3anohSSRvBpTcWUevKAs8bMSSBwHqXPRsvCIIOeeUhIPhd2qC4Y0vrXjHubiATbnxIYEteyRTj1iKJuWbmFDkBYcKOdbg9DygI2IQke+zA68zZ9zGutYr5EsBRYACtAKk3YUru6xZzcP4jQWIKjuNrDcodYj919shIPvF6WAHiNTqzecAypNWAcueTs7v6+W6HMHhCpW+prxS/S6YnSpSUlRaia/wBIYmulH6iPGAWwD+8M4J4jvH+B84BqVhwKmtX6VJ+P1p5wDd2CXFDX9RLnoAfOFLBJFgxu9w1fMHzj3LSyAjRID/qN3b9RHQQHiRi5sjxylqlqoPCSxrcgljaxex6bfYntGohOKSQVFu8SKbvEm4q9t1hGIHjmJTU5UkkcQ40+qmH1SwtiBT3QNW0LGlnMWXiWSuy4bFJmJzIUFJOoLiHY597OdsIExcp2zuUjTMlyoDiQX6R0GNZesbOUQQQRUELCQsAQQQQBCQsJAEEEEBV9pNodzhpiwWUxCf1GnpU9I5/jpeVDM2RA6MAXBPEHyflf9ssbnnypINEqzqHKtRyHrGf28yghCa94QFfpSCpQfiAR140y1e1rmch2WkEEFvFRVr60sK1rodbxV4MHMuWfuukvdq5D6kB9Xq7u9hsW0wpNMySsMNQyFNw8KTWlT1iYpeTEJU9FjL1BcW1Df5FuXabLR7rvrRhc6AC2nKsOzZVXAomgtqAo23ui+gpxfSPtCk8n4udNKP8ACGMLMKpa1D/qrTvIZISGD0qg+hgK7BKy4pcsHwrGYfq5mxLJ+ryVsFNcCz7wWBavDzir2wpSZsleoLf59P40uFoCzR2LKA1HMHUBR5hucB5nJ1NAkByeAr1NTxcRV4xZcLNHLHeEqYAHiCE0tflFqtNk0DgrJuyUqCRXmQehrEbGyAqWsa77MKV65nfrAeJii4NqCp3gZbKL/d9RDUmUlwXJNUpd71en6W+ULgFhcoEt4SCfJviAK2zQ5NJFBZNDpVyXa1/gOcB6E15gTvLkH8AIPrmHx0hhFZ0xHUc1Jaj8zD2ykgqVMfwlgK6J1rWprEZZ/wBUXcuEmg0zAmu4AmAWTKZajdIJA5kmjeR6RJWcpfM50ILgVqW3Aaa8XjwEVyj7t6avS9hTXnWHVVSCGYu28hJNQOJqOcBDwg/1K2AARLruudNevGH55yS8xGha17epbzMM7KlvMnKIcOEprqgF6+UN49X20pOZR8WZQq3hIbXex+hALs7EmWygfHLUFA7q7mckKoQdKb47RsvHidJRMTZSQeR1HQuI4xtQZZjgUN6Oxt5M45Hy2vs32x78hRv9ogcCKj4HzjvNcbjeQQQRoyELCQsAQQQQBCQsJAEM43FCXLUtVkh/kOZNIejPdssZllBO91f21Hr8IlvIsnayeBnd7PnTCKg5CTvLqL8vCOsNz0d5PWfwIyu1iaqI3nKB56h4fwCCmQHFVgrVvGZjbkQOkR8GkiVMW/vEkHfVhxIKUi9axi2UsiZ/qMx+6sAkl0hKxkar2KQOPWvjtE6pYVZSMqhwY1vXz1ewhnEeHMaUBqdCUght7MB1iftQjK491YdKrAA614khqMRwiixkYgLTJW10g0roxPm9vmITZEx5U1Ic5Zim9H61dvjaIHZmY+HCCzoUaVNMzg0p95unWLHY8z7bEB8tUEki2ZJAru93zgKTb6T3YUoChGlgw87Dp62ezpoWz1eWDrqlIaz6eo4wxt7xS1pJHM8+Gl/qsQ9jKpKFXKC+4Fh+442iC1kuZk8ke6AkDQZXWa8W37oiJSQ7BzQae6knluPrEvZyHVP1OdQ4k5agcfF6a2iLlICwWd6g2dq3D9L0iqZ2KkCWoigGccwWTvsAotvPKI+Mn5Za1VdiBXV992r9a+9nN3Crv3hHB2PBjUgdIi7SCiACQa8zxcW0NPnEFtgPBLQNMiOlg5f9PS++I+CSlWLWaDKgcnBHVredYkLmVyk2SBTeBbqQfSIuyUvNxCw7OlAprUn9j58TAG0p+SUtX3lZm35vCx4G9OUTMRhciAl3yoSCDoAkAuOhpzisxyM+IkIYsVAq5J+DDS/7TtuTGlTFBTnKo+l6cS/GAa2R4MKCXeYVTN3vKcMeIA9YiyUlWKGrhdeKWa3F6cYe2lMKDJRolMv/ALQAfgfWHcNJ7tedreA7nUx1P4i3WA94rD5xlehFb7qG300MbA2kuUpKwPFKVXiNUjnUU/EmJmMlgqJfcWtez7qvaKsyck01YTAARq5NfKh5iA7lh5wWlKk1CgCORqIcjJezrahXhzKUfFKNP0Kcjyr6RrY2l6ws5RCwkLFQQQQQBCQsJAEYTttic85Mp2zEJ/pFVH4xuZiwASbAPHLsRijNxU2Z/wBMM/FZr1A38N1eNu8fT20cSJcmYr8parDcPgAITESEploRSjeQAHwT6xWbQnZlSUaqWCa3CGVrvoOsW05ZE1uDeTi93+uebRkNqTGUxPiKgW6pNafTxaTlZsBKLWSehSQNLAj9optpTM89bWS7NuAer+XWLnYk/vMCsFvArRrLD+dFfxcUQdh4lSJnO4DM3z+mi/wKPt54IumWb2qbebxkpUwhVd9dLmnof8Rqth4n7dVHJk6H8JSGd6nxCIG9rpzK1FHffoql7ufqlNgi029ASz3bNwvU7vSLvaiMxoajxJGpYeIAWPhfjfkc/MOVRqPCDx69R6QVdbBn/ZzpiXczKcLPYVtv10gxIAWGe7i1izU3try5CP2fW2GAepJLca9G8IiTNW5CtR4SD/eHrTc/5esURZMrwKSDQrUrfolN7XDxX4pIVNSnQM/I3q+u/jE+akp3lqVNWN6C9IY2FKExU2esOlB4s4DkkPwFOMQSsYkpYeJSyHU4YD8NBR2NucQ8DjUIBSpwpS1KO9jlA6MPhFhMzE5iaqqQeVKHcCPqkQ8QULScwAZ78Ofukv8AOAXY5EzEzJlwlIlpP5lByR9VeHdqjOg6BxQlveUh7/VYgSMKpH/CdJzPlU7Pz6WLw7hceQ6VpKVDQ8C9uYB3QQ1teYVYwJ3lr8f8xczcJmksaZgVFt9S41Jqny6RnpU3Piia+hNAb+saraE1zuelONhyZvSm4qKVZ5KVFhRT7gdQ36n13CKvaqaJN2IpZgXFXtUmJuzJgyzE2yqoPIluFTuvEfFSiqSpN6ML7t17v0gLbsjtbusahRV4JoyqGgK2NtGWR6x1mOESZn2CCD4nIoCLEfuRxtujsvZ7af8A6jDS5mpDK/UmivUP1jTFZ7n6soWEhY7ZiCCCAISFhICt7Q4jJh11Zw1PX0BjAbNwjSUk0Mw5z6M3BgNNOMajt/iSMOwdy7NvIYesUa5YlZQboQBZgGDn4fPhlr61z8VmHlZscXDCSjdqo7zaiFUj1i15QtVRTyZIa/F48bDqcRN/EsiraMmx0GYnd6RC2vOAlLYmtA1QSb+pPQCI6VWz5YyTFGhIb+4vToghosOxUkdwv8yVHolbU5BRP1SJJlFUtCAA615U73Ucoq2/NGlVhBJmolpBymZiUcge8ygAb2EBjp6GmkMWKbcj/P8AiLzYE7LPlE6unou3/ckeXGKrbIaY40WfWn7esPYQnMlQ+6QW4hqjyEBfY1GXEoFklKhTcSxrxBI890ZnFyiCsbs3AV0bn8I1naBJ/wDUSmeoUNLM5FbgsPKKDbUlpytXYlgdSph6H6EAvZzFEyAAkHfwBf8Ab94mYYZ1zkuCEJlmjsT4nHEufQ74rOypYDWh+XD65RZ7JLqxRo7poLNckjz+hEEfGyVFLICcxzB9wrmJPAI9OUTMLgES5aJagSn3lA0zZUlnG8u5ruES5EsJIUSlS1OlKTQZs11X43Na3cxBmZsoQVOou6jqbnjfXlSCvCy7qdw5fR9bAUYu3K8MBmIoQ4FGpv5U33uDApJQSUkkAtzYsGa4f/Crx7ltlpfxEHeajpTc7PARFlUtmqnyYl9eenK1XlrkomgOymZtCOlx+94WeKlBsGfi/wDL04cYaCKum/pXi3Cx+bhVTdjzJKlKT4kk9WOjG7DUbotDtZMzIpNSpICgfxM3plp1h7D4kCqmckMQ78jur/hhC4/ZSFgEDKvVaW560L8fMWghJUw9+3/VSQDQilPgSenSEQnQkupz8KjQa34xAxgnSWJ8YQp8wu1i4NQMuvDhEuTjkzXUFB1VAF/XQOYKi7NlnItJ+5MoOBvu/L58Y6D7N8YWnSiXYhYf81D8AesYTBj/AFUxOikvoTTd1aND2IxOTHJSxZSVIO52zCp4gfTxc3251PTqELCQsbMRBBBAEJCwkBkO08zPiZMo2zZiP0eK1yHAikx+MZK1ACxNdG5s38cIsdozCcbMP4ZSiKgVJD16fGM12jn5MNMpVTB+bu4OrqP08ZX62nx52EvNhHI95yK3v+6gefrA2yrwoSxOdQLa0JN3u5vqYewizLlSgXNqebUD1GQedohbQWFT0pdxuL2NA/R4irPshs0zdoSEj3ZSRNXwao81qTGk2zJaekNXvV/7Zh/cecSPZhgR3c/ENWdMKRwQjT+5Sh/TDnaSUETFzGtvtUVIvUP9NHVnpzL7c22wlgt/ukeIirh/kfWJGzVeIOKZRuqSzbvI74a2kXUyrqNb63b1h/ssjOpL/dd+YOvWlY4dND2szJQlQHuMp+uVnHAq9dKRTbfRmSleikpY6uwB9XjUbWlhUlT6pA4WJFPOMTJm5sJlJYy1qSXOjkj/AHekUM7FXlUwNw3nq3WLzYivtsQmniCT1BIOvOnLWKDCslZOgqGe+l66+oi42a6MVLf/AJktSS34mB+MQQ9vGYglUpWVRUl0qYpWHLuFUt5aWiZgsaospQbgSQz/AIVVIO4K6EQm18MSv8qd2/QPxp8eMNyZgKFA0zEC9Mr+KguMoIbj5lS+6fo3hIq6i7kHfvG73jDS5FK0UTTeG59L+cNbDkF56MyiETApLkjKlQIOVrCjtz3w8MWkqCVFllwKXu4FK7qai2sB5OIyHKsPme/IhhqCSGY67xCFDB0GxcgX4fF/3Dw8mWahYCiaCgIAfV6NTX0eIsuUQ6kmj0TYvzpVt92FbQDsyaFJqGe1a8gT/EeJMxUtw7paoo9rl2bq3lZVzkqoaNemgDsQ1PLpvFDKsBVm5gv8al7wExBDFvA7kPoeALC+9jFSrZKCuhKFVGZNBm0LWr09Ik5mAYs2Z91baUFBvFjo4al4guHFA9916H5c6WAQ8QqbJmpmTKgUzi2V6OGpYXi+wO0B30mYkuBNQdHIzh7GzPEAYpnq1OD7mvw58mpM7M7KOIxCRLSUoBBXokDV0szl6NryMVHYoWEhY2YCCCCAIQwsJAYTGymxSvzyltYe6oA1vus94znbKRmwpy3Bcg1on0s/1fV9pJQTOSs2Cmp+Y68DTy6xRbSUAFI32FedTfd59Yxbxh5O3suVK3SQnLWlAw00oNd8ev8A3QKUteYeIFtdG37n8okpCVZpM1IIdq7rIIL3Bau54q0bFSmbLYqyFaQtKy7JJDsWGh148oI7n2Fwfd7Ow4NyjOecwlf/AJRWdsF+Ig2IduIG7WgNI16EgAAUAoANwjM9spQIc/g46HhGmvjjP1yuWc8w8KNS97nlFp2UR/qJ4LBigs1fHf4M/ExWYMfaT8oIaYWfyBP1fdFt2WnNi55f7svqMyh9HkKRk0azFf8ABIZ2IApz05fW/n8mU0+bKr4mIalXtX+qujvG2M0rmTUUCcqDrq4NvovGV2kGxkslmU9Xc8m+WkUVM4gLFWrT138h/MWs9ZBlTNUrGoFKA34PFRtOkxN/eVTpxixmLBw53pObT7urHV4irnacgMoBjmYu33dOlSfmxIo5FJqRVgQWdr6+gjSYpLhJ+6ocKOyuQ/iMnMS01daONOOrc4C32SWxS0gUmSz5pIPz/mJG0tnJJAIccdwqXJ18JN9dNI2wpoXPSb/ZrDX6tu+cTu0CyAEJ96ZQHQJPvHcaA+Qiilx+0lSBnW6pSnJF1JFGLfeHCh3EROzhaEqlFgqu4Fn8jeha2rPETtEgOsXvStqgfAfTQ7h5IOBlFylQTQ8jSho1LGIPOIlgg0LuDq9d1frdpDacyaNmJL/zldn5HSJfZfZk/HCakBCTKbxFwFglQADe6WB4eUG0djT5KvtJMwAagZ09CmLyp2IgWnfawOleXM1bTQx4mKUQxS43ir/EfvHvD4JU5QSJalnQBCnHpSOg9lOwaZJE2aHXoglwnnoT5gcdEhbIzvZ3sKvE+OYVSpR0YOvkDpxtwjpOzNly8PLEuUkJSN2p3k6njEoCFjWTjG3ohYSFioIIIIAhIWEgM52nwGcKoKjWxFiDyvGUxE0qlJWWzuc4FKhxZ2r4v416BtiS8txdNemsYHESMkwpUXStzyNAegSQR+g9MtfWub6Zfbct05kgOk1Zy4q/K7/KI89HelCm97VqO5cBqO4ty3xolSgStGXwkZWZudquCD9WrdkScveSyXUlinzsBvZg2pAEcum47A7bXXCzi6kJzS1F6y3AKSTUlJI6EbniR2sXmWpDtlloUeSlTB/4xhZ2LmSlS58v/iSjmqXzAO6TwKCQTx31i2x+1xPxuMUkugSMK3IoUuv97R33055zTN7Cl5kYiZoJoBL/AIgXrv8AnD2wVAYpdqoDbqKP/wBombLwfd4JINTOzrVZyFFkP/ShP95tFFs6ae9CvvOXbf8AF/qscum0kVxKwkVMq72GYC3U13CKPb0lsRIXolaRo9wGpup5iLbZc98UvUCSKk08SgKfF+e+Ge0CHUKVBcUrTc9v4grK7VDMQA6V6U3jnEiUcyFpNL0314fVYZ2oc1S1V23MDdtNIMDNrrW3m/D5xEahQKpKG1Qg1ajjheMmtOaYs87mtwSXjXkZcOHHup5gAJLX3fvxjK4YOharDMPUl/PwwVY9mqTg1SEqfiW03c+UT9qLzYmXqyVFm6Wapr/Ghg9kFvMU9gKVZuQiZmzY0VFJazTQA6Btw/aCIO1UlS10Zipj9Vb+Y9YJZOBk2IYu+8FW/l9GDHg94VU8Xip04WfzrHnDJAwyU2CVKF3+87brG3KCtr7J8IU4eaujLWAP6R/+o3Mc89k+0KT5JNEqzJG6uVXwTHQ42z8Y6+hoIIIrkQQQQBCwkLAEEEEAQkLCQCKFIw3aXBEPloUVToKVDncQ8bqKntBg8yHbgeRjnUdZvtz+dOC0JWgUIrUOzFhUgO1SD97Na8Vu0lGWpM5IACfCpr5TRw+o01A3xa9wETFSiwSsFSd1SCQ7WBU9dCdxiJNwwIUhVSaZac2NSAxox4Rm1JOlgkt7qkg5Q1CXDBXMEeW+M/gJ/cYxctZZGJl5Qq4CkUCfKnLpFvsktLMpR8cv3eKQHoOIIPNIeKrtRskzZYqxSXQdQRQ83c05aiA1k+UDIQEigloTUagC/JQPrGVkySh1tmIKnIsFAsaDSg8xEbYfaSdhSlOISpchZpMAJym2bkf2jRSpKftEoIKFrSXBcFK00VTRwovuJAqaKR77LzHnT6/dlJDBhl8TN8Ogix2qA2YMC9aucwPEUp1jJbKx5wuJILlCilJfcCW6hxGqxBeXMerzlDQ0ZJHR3qYispjUVCXoVA10cEfv/mImHUygLnMfLnz04RO2gPEnUZhr+ZulGiChLTW31rpUfKKjUbWn5cO+qgBR+lNKAAcB5U2PkmXJQgCySo0FzQ7vwjm8WOOcpkpAoVpduAKvXKKfKIe3S6zWwbfUeE/7fjEU52URVdKtrzduDxYYJLzsQpVGygVsLq4WZ4i9nCRLdj4g/oNecScDN+xmkCqpqjzABSKU0T6wELGKtUuDbgX1bUwSpbJpqXaruRQhuPxgWvxhLNmzM28B38hTnHucdC3nbcGPMeRgJHs4xeXaB0zqmpbm6h6pHnHYo4h2Nm5cTJVqZ6XPBWUE+vrHb41yy0IIII6cCCCCAIWEhYAggggCEhYSAI8TpQUkpNiGj3BAc27R7OUGADKlkqGYip46eJvWK2bPExInJqCGUH6EGlrH9QVG+7TbPzJzjQMoMKjT5dY5zLl91PUglpc6qS/urDi5cDX/ADfGzjaXqNtJPdzUzk0YsoilCbjU1Y6Qu2SCgqDMpJbq9ByJbllMSFYaqkKAZ1cSdGparhzwo8VaQcqpKix0NbVsSKC/ruER0sFYVHcICsuVUtCjbN4kAlXCutLHpWbAxhROTJJZJzJD/mNAw0Jbr62uzSFSkZ6FAXKLlNQghaAQfyrYv+GM92gkhKxMBYvpQcgSaxUTe12HAWo0sTS1VE6cCmLLsxjO9kqQa5WUeSklPqUgf5jxtuWJmFRMJGZctBPB03JGrp+O6InY4nOtrGTwFlhr84H6TaoqjTxgcPu/IekV2JR9sA9GPr+z3i02sXUitlu1HLAbxwEVmNU02Xc+E2rYj5wF2qXmVhv11flqIi7UT417whV9+Uk/XCHsOXXJb7qlK0HuppU2/wAb4axkonvFEN4dzX/zBUvYBKZEsj8LnfV2fhQ03iHNkqeRMB0mqG+zGmliYi7EP2CKXGhqCCOuukSNmAiXOpeaoiljlFWAbf5xBHWpsThqjNmLnmGU55CHARnmEMSXI6ivk9vPWGdpLyzZJA1UKhuRYO0SlhlKo7/AHjwHrAV2xpxQlCj92bmf9OW3lHd0qeOCYCWAiYlgWmE/00fnQfGO27BxfeYaSvehPmAx9RGmWe0+CCCO2YggggCFhIWAIIIIAhIWEgCCCCA8TZQUkghwQxjmPanZZSVAPmQXSWD3cEEm387o6jFF2q2V3srOAM6N/wCHX65xzqOs3jnCpwXLTMYP7qg5pQgkm1agadTWFjcKVIzCiki4qTWwG41vuO6JPed1Mymy/wAIqFWer1qBajDcY8Jn5cxKgJaA3eKBL2GlToWu4jJsfwAHdqADKTlmEs5YOg0cVDgU0HCrW1AmYG8SnCTUtplNA+rVB3xSyNugz0rkghCVF1Kb7RBDF6eEFNOXpMxwJSkyS6JnuK3OPECCKKT9XEEM7ex7y0yAkOAz3ZINAK3NuT72id2awzd6dUy0gdXNWr9eXjA9nh76lHKLuXJ5vzvxPGLDZoSJMyY1VEMPyj3aENYP8i0BX7TLreoNSzWD6h7kNp8IrMaWVLs/iAr1/YRLx0wu5DO3m7NTca9IrsYhlJA/Ea73H8xRc7PFyRow63foPWHMeSwT+I1L6CrtdnePezsOSi1tdL3/AI4NDGMnBRJFEuUhq0SSlTDc6VHr5RUfZOJIlKFPCpQ/fpQ/GLrDSSlGX+pTU8RYNe9ALvvig2atp6x+MBTH/ufpW+kXM2cEJKlUIBVRqNVi9LGlIIj7VlulagPcsX1G4DiT5eXoYsLShSTRaU6j9J9QfMcIeUmmW4FA55gk6mz8XO+K3ZyDlXLDgoWpixok3PShbnZoKQpKSo6qNKHX10GljHUPZxjM+CCdZalJPXxD/d6RzOcBVhahpo292YMNY1nsrx7zZyPxpTMA5FqdFDyjrP1xr46TBBBGrIQQQQBCwkLAEEEEAQkLCQBBBBAEIpLhjrCwQGTmez2UqcVlRyVZDDVy2bQV0D8Y89q/Z1IxctIR9itAZKkjw5dyka01DHnaNdBE5F7XG8f7PsZJSQEJmJb3pfip+gsryeKXAzJuFKkLQru1NmlrSoAqJuKULUcaKDvQR36EKQbxz4uvNxRG05S3QhWUqYZVsGc1CFMEkXa1TaHZ04AJRv8AEQQxFaOKUygUjqmL7MYWaGXh5Sv6Ev5gPDI7IYXKEmU4FgpS1NyzKNOHARPBfNxzEzPGkUOSp3OzV8/TnETFArmI5vxa31yjoG1fZScxOHmgJP3Zj0F2zAVubtFTK9mOLEzMvuyE2ZdTfe3C8TldeURROKJCmocu7XiLMAfWK+YEpkyil2CdXvUl/wC70rGyn+zyeZeULQCQAxUWG+ya+UQ1ez3FBKZfgUkOMwVowAu3GjN1MTlOxj5CScTJpckV4A/KLvazMEuwCkZuQVWulKRbbO9n2JTM7xYR7qg2YFTkX3PfWJ8/2ezpgYzEJ31J8gBTQ0OkXlOxQ4uYcymarF23gEv1MVODQ2KWl6Klk2fQhw+oc14RuJvs/nKZ5iKDiKu+7dET/wCMZyZoWmYgjKpJBzWIZxRntE5TyjJzT4FWJb9t4+v2s/ZlNKcZLAspK0nkElv9kWKfZpiCnKVyxSpJJGoYAB4f7K9hcThcZKWvIZaStylWhSQKGtzu0HGLIlsdJgggjVkIIIIAhYSFgCCCCAISCCAIIIIAggggCCCCAIIIIAggggCEgggFggggCCCCAIIIIAEBgggCCCCAIIIIAML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data:image/jpeg;base64,/9j/4AAQSkZJRgABAQAAAQABAAD/2wCEAAkGBxQQEBQUEBQUFBQVFBQUFRQUFBUUFBQUFRQWFhQUFRQYHCggGB0lHRQUITEhJSkrLi4uFx8zODMsNygtLisBCgoKDg0OFBAQFywcHBwsLCwsLCwsLCwsLCwsLCwsLCwsLCwsLCwsLCwsLCwsLCwsLCwsLCwrLCwsLCwsLCwsLP/AABEIALcBEwMBIgACEQEDEQH/xAAcAAACAgMBAQAAAAAAAAAAAAAAAQIGBAUHAwj/xABGEAACAQMCAwYDBQUECQMFAAABAgMABBESIQUxQQYHEyJRYTJxgRRCUpGhI2JyscEzgpLSQ1NzoqPC0eHwY4OyFiQlNFT/xAAYAQEBAQEBAAAAAAAAAAAAAAAAAQIDBP/EACERAQEAAgIBBAMAAAAAAAAAAAABAhEDMXESIUFRBCJh/9oADAMBAAIRAxEAPwDqtFKnUU6dKnQFOlRRDp0qKB0UqKKdFKigeaVKiiHRSzSzQOilmlmipZqEsoUZYhQOZJAA+ZNY3ELvwlBAyzHCjOBnBJJPQAAk/Lbciqhc3ALF5D4jgnDSAHT6COP4UAzjbfHMnnWM+SY9rMbVvi4lE5ASRGJ5YYHO2dvXasquey8WbIwzn3ya3vC+NHHm8wHMDnjqVA6j0HPpvz5488t01cLFkoqEcgZQykEEAgg5BB5EGpV3YOiiigeaKVFEOjNKnQFFLNFA6VFLNFOilRRDp1EU6KdPNKigdOlRRDopU6AoopUDozSzSzQPNLNFIminmlmo5pZoJ5pZqOai8gUFmOAAST6Abmg0nGrtRc6SfgtZnI9NUsIU/XQ361R7mbWSSeZJrB4Vxhrue/nOcOYI1HpHqkZV/KMfnWJxri624GRljyXl9TXk5pcs/THfj1Md1svGrKtrkg5BwapFlLfX7FbWN2xz8NQFXPLVI2w/PpVm4f3Z3reaa5WJvQGSVh9QVH86T8a/NS8s+lx4Nx4QklziEk687eE5O8g/cJPmA5E6uWcPivebYwnSjtMf/SGV/wAZ2P0zWmg7q42INzdTS/ujCg/VixrLteC8HhIVY4ZGyFy2qc6jnA1HIBOkjHrXpwmpq3bjbLfZsuyveDb38vhBWikOdCvjDgDOAw+9z29BVvrnvGez1t4dpd8PjSLROjkpGQWVjowy89n0Ag8hqq49n+JfarWGbGDJGrEfhbHmX6HIrQ2NFKiiHRmlRQOilRQFFFKgKdKiimKlUaYoHTpUUDopU6IdKilQOjNKjNFGaM0s1Emglmok0iaiTQSJpZqJNRLUE81oe3d34XDrlgcExlB83IX+tbrVVS70kLcMkI+68ZPy1Y/qKDn3YQ6oLoDmJLZvpidf5kVo+1cDm7IwWJVSoAJ2x6fPNT7IcaNrJLhQ4liMZU6uepWVgFBJIxsNhudxUOP3+ZW2DBvPuSVw3IAA+bHqcj0AFYmFnJcv416v10svdJfNa33hvgx3KmPIOyzR5ZFYc1JGsYOM5HOr92tv3t7hCZCInjH7MYGWjf8AaEEb+ZZFXBPUHbFcd4DxTw5Vk6grqHXZtQK5OWYFVZR0KheTbdn4r2qsERDPNFqMYdVH7VisgB2RQTgjHTpW72w0vEJbyZrdrGZXaIvFJpC50Fc+I7sSp1CNSo0jDH51lcQ4HM7EQx6VyrqzldtekuDggkgqNs7AYBwQBpOI97ESDTaW7NjYNIRGn0Rck/XTVdvO8+/f4PAjH7sZJH1ZjQdQ4PwySG2kimKsCWZdOcDUTnGRsPhIHQ5qXYiTEU8JOTBdToP4WfxU+mJAPliuKXna++lB13Uu/RcRj/cAq8d3PGytxEHJIuoYwzEk5ni1w5OfUQc+ZJFNK6vmjNRzToh0Us0ZoHRSzRQOkaVFAUUUUVKnSp0Dp0qKB0UqKIdFKigM0s0VE0UyaiTQaRoAmoE0zUDQBNaPj3au2smVbhyGYZAVS5A9WA5Ct0Bk4HOtPxXhti0pFxbxTS41PI0aMR0VS7bj2HIY3xncDh3ae1uNoZ42P4SdLf4Wwa8+0lxA1vLDPLFH4iMo1uo3xlTufUCtfc9muDspcwx6Q/h5jaTTq2zgRt0zucYrX3XdrY3I1Wsrx55aXEi/VW36jbIoONyrpYj35jcH5HrW97O28dxNbJNuizqjgnAZHOVUnplsL/erw7Y9nH4dMIpJI31LqXQTnTnALIfhzvjc5wa1/DXBJU7BwV+R5qfzrXwi39vo2idHkt0t3E9xCiphTLbJ4ZRm0YzjUcH3qv3ieLDn78IyD+OAkFhzPwF1cfuysPuVLhPBrriUxjjLSuo3aWQkIAcAFznrnYe9W3hPdpxFdJZYF0k+V5tmU6sodCHYh5VO/KT2qDnOqpqav83c9eh2Eb2xTJ0lpXDac7av2fPFOz7oL5pAJGt0Tq4cyYHsmkEn8quxz9j61e+xfZa8uY4XjjMQildkklBRdJaGVWXO7DUsm4B5n1rp/Z3sDZ2ADiPxZV38abDsPdV+FPmBn3Na3jXelaxM8duDcSIQGwdEaknTu554JA2B51OxcJE0mo1UOw/bNuImRZlSOVNwqnYrk5wDvtt/5tVuqCVFKigdFFFAUqdKgKKVFFelOkKdAU6VOgKKKKBUUUUQjSNM1GgRNQLVI1E1FRJrzd8AknAG5J5AdSa9DVO7yONG1t8YIDADUQdLM2dK55EbFj8lH3qoUfeNYxzSeKZQynQpEZZQv4hpyct8uQA23yWfaXhUjvpuSniZ1CQSRA6hgnW6ggkZGQ33m9a4qzkkknJJJJO+SeZrzJq6R3l+z+IVWxkj8IJpQAA5GPMxcHEhYgDfAxzz0jw2McOtp7y6XSURsKCCcE6mUN1Z5Dzz+Yri3COMT2jZtpXjJO4U+Vv4kPlP5VvO0na64v7eOO6Cqit4mmPKNOeSFgT5EGW36k7DI2mhVuM8Rku55LiXJaRySd9K/hQewGAPlWNASNxsc5B+XUV63U+TvjbYADCqPRR0/n61lWhDqVbfCuVJ6ZBP6EZ+h9a0Lj2J7SRWE8jTF1iuFjcOgJw6Ekqw3JB1b4zgmt5xLvoKyMLe2VowcK8jsrMOp0Bduu2fy5VzFBqgPqjZHL4Tz/r+Qq/9kO7WG9tUeW4dJZEEoWPSQsZOF1BhuSMHn1/OCy9mO8p7q4EckUcakEgguS2MbDPLZkb5E+lbrth3gQ8NVQy+LM+6wq2Dp/E7YOkemxJ9OZGs4d3UQQsjLcXGpCCDiEctWx8meTsPkfYV43Xc9bSuzyXV2zscszNESf8Ah1B5WPfLbOQJ4Z4f3hplUfPBDfktQ40kHG/Nw6NXl+FrjToC4xIgkcjPxKhxgnntXvbdzVorqXmuHQHJQ+GAw9CyqCPpV68BbWArbRDTGp0QxaUzgfCuSBk+pNBV4OyycNtfFQ65onMzPgjUrYEkXqRjOM53325VZYZA6hlOQwBB9QRkVxXtx2nur1xG2qNBI0f2dM7tnChushP5eYbVf+7jiTSWxhmDLLAdDKw0sAdxlcDHP9aC3U6VOgKKeKKBUGnSoFSp0UV6CnRTFQFFOigVFSooI4pVKjFBCkRU8UYoPIikRXpioTOEUs5AVQWYnYAAZJNBruNcSW2iLkajyRM41uQSFz0GxJPQAnpWX2e4oby3EkkDRK/JHwwdOjgc9J6BgD7V4WF1Z8RUaCsjJglWGmVNWD5kO4BGNiMEbVUO8234uWC2hZrZtsWwInz18U88e6kD1ojadpO7Gzum1xE2rfe8JR4bfOM7A/LFVyfuV2/Z3n+KDb9Hrx7uY+KWcointZ3tZD5g+nMTH/SJqbOPxL158+eJ3g8Yktr/AP8AtHuYHVSHOpkjkPQpE/lfAxlzsAepxVGJxLuturUGQeHd6dwsYIPuzRtu+OignPXbY0G9uDqYHJbJ1lvi1YwQffbHtyGBz6dwDvdYMEvUDLkDx4vKRvzaM7Ee4x8q9O9PhdrcRS3MXluISFkIGkP5lGJB+LfAPPb2q+RSpeFQi1csulltoZY5A28kjhWIIJ5HWeXLTWgsZvDIY+oIH8//AD2qKyNoAZjoHJc7c+g+ef1rHZ8nNWQbi1CpMyA5RwQOfJhlf8v1Nbzhnb27tLb7PGEDIGjSYrmSNMjK4OzYxtnltsaqkdx5FH3kcldvusAf0K/7xrc2NtHNeW3if2csiBgTgdAVJz1BQE+rGgzIe8PiJbzXj45HCxbZ2zsnTnj2roXdp2mlmeUXlw7MqhgHYBFC+WTGw5EA59HFWiew4esYa9itUCMyr4yxhE54VC4wRpUHb0qK9qOEoMLPaBdxhApXAGSPKMch+lZ7FS7Y97ATMXDiJG5NOwzGv+zX759+XzrW9me8bil1MIo4YLhjjOEaPSM/E7hsKvPmPlnlXR7ODht+muOO0nTONXhRsMjputbThvDLa1UrbxRQhjqIjVU1H1250Gm4f2PhEzXNyiPO5WQrzhjdAAGQEZYjSDlvTIArR8b7W2a38LQSK8hk+zz6PhKkEqdWytpbbO/xNWf3nWM8lozwyuqRqWeFdvFUfEC43+HO3LOK5Z2c7GTX8r+FmOEIXE3hnQTkYRNxz3I35AHqKQd4XflTxVd7IX8mPs1z/bRKMMMkSJt5lOAOo26Bh1Bqy4oI4oxUsUYoIYoqeKWKCNFPFFFegFPFPFPFQLFGKlijFBHFPFSxRigjilip4oxQQxSxXpijFB5ha1HaXhbSKCzMYEDPJFGhaWVhgpgfeUbnRjcheYGDr+1E0s7tbKxtoAoa4uX8gKnlFCxI543YHYbbE5r34Z2vsYvCtvtonkJEYcnWWY8gzqNI9Bk+nOnaKND3kWdkGWxsWDEnW8rBJHbqZG8zMc+pq19iu8JL+KUzeHBJEC7qWOjwv9YHONhyPpt6ittxzh/DV1TXkFsCSC0kkK5LHABZsc+VYC9jeE3S5hhgP70D6cEeoQ459CKorE/e26TPiKOS3BGlvNFIUOPOc5G++lcZI3wBvVisO0PDuNReEwV2IyYJl0yrjclfXHqpNVvjHdPGGeT7XIsCqW0lFLoebszkgMOpOMn6CubcUspeF3mFcF4/MkgGVdHUjOk8wVLAj50Gf214Fawok1jIzwvLJCVbJKunMqxHmXZh9K0zXk0yASyM0agDzHnowAC3M4yNznHzwKy+IcXlu1j+0FRFEMRxouhBk7nGcn055PTqRp7i4L+w2GNugHM/TlyFaELiTUduQ5dPrjp/2rxxUjU2jK/ECMjIyCMg8iM9PeqIoK2MXngYdUOR8jkkDb+NufSjhHB5rpsQoWA5tyUe2fX2qPDZdEmGGzAoQdufQ+m4wfYmoHLcT3TIjNNMw8saEvIfki777dPStjbcDu4nKta3AbAYZgkxlPMN9JBBGpf71bnu2lW3vpFMiRStE6QSyDyhyPLnPr5T9K6b/wDX1vYxQxX82u5ES+MYV8RdYGCTo2GeeNvkKg0nAu0jcP4YqtaXDzIWjjjEEo1IMNG7tp2Gl1z1yG2rmfGL674ldKZVkkmY4iiVGGjrpjTp7n2yTtXcLLvHspnRI2lLSEBf2RHNdW/oMZ/I+lWWXiMaIXdtKjqQevT3PtU3oUXsL2GngUPfXMzEj/8AWWZ2iA9JCT5j7Lge5rddpO19rw2MooDyIo028WkaR01Y2jGx99jgGrHFMsqZGdLD7yshwf3WAYVT7/uztJJA8ReHdiwQ6g2rn8edO+Dt/U08ig2nb15+IRTPGselQmlDnOCxIyccwzD54rtUbBgCpyCAQRyIO4Iqg3vdTZxxs6STqy+YMWVgmDz06dwP6Vuexd08Zlspz+1tyCu43ifcYxyAOQB0BWlFnxRip4pYoI4pYqeKMUHniip4ooJYp4op1FFFOigMUYp0UCxRinWPf3scEbSTOsaLzZjgD29z7czRHvitBe8RuzeRxW0H7FTmeeYFUKn7sON2b3xiqL2g72JI5yLaNNA2CSqxlb998EeEPRTlt9wKjZd9DZHj2gx1MUpz9FZf61ZB0ni/D7TiEbQ3AjlVSCVDeaNuhBU5Q8/TrVYm7ueEBgpGljyBu5Ax6ZAL1n8A7f8ADrtvJIsUzADROoic+ihz5X36BjWv70eycl4kc0ADNArnw9IMjZwS0bdW8uAp282dyACGb2w7FNfRRrHcyJ4SgIr4dGIBGotjUHI21nVjmBk1xvj3ZPiFizSSROipymgbKKvMaWU6gBk8wPelwbt3e2Z/YSHwxsIJcvGANsb+ZTtuQRvXQbrtpDOwuWvYkthAwex05neYg7aSM43HXG2etXVgonB+3UqRNDeB7yFiDoknkVv4WcZLocDyn+RxWu4zftfTtcTBUUgBUXOlUXZRnGcbnfmx2GNyMG3twBrkGF2KqR0J2J9eRwvNvYb1j3dyXPoPT3wBk464A9hyGBV0Fd3Gs+ijkP6nG2eWw2GMCvWLhUjQtMANABO7AMQpAZlXqATjPzrDq59neCXV9CqELDAFEbTFTrkjVy4Rd/MAxJ2wM8yeVBVuFxkyphDKdQ8i82x05H2q92fY8yv418cZxphQ5wANg7jn746k71Ybe1teGoFjHmbbOC80h9gBk/IDArwkluZuWLZPxNh5iP4fgT6lvlWbV0zBLFbhASkSBlCKMLk5GAPX6Vznt7wf7JfSqB5GbxE/hfJGPkdQ/u1aVurW3cMuZpc7yMdbe/nOwHstWnvG7N/bbUSxDMsSkgDm8exZR6nYMPkR1pOyuNXg8SNZObDyvy39CQP+nUVLgvAbi7JW1heXTz06QBn1ZiBn2pWA3eInZxsemQMg+w5MTt8FdC7BcS02Cpb3cNrPFcB50mKqJYdRLDU37pAz009K1UbvsX3ZND4ct5JiRCGWKI5AKsWXW5HMa3BC4GGO563rivGLayUNcSxxDpqYaj/CvxH6VyvtV3kTztMlm4jgTKiWMEyP+zclgx+EagACAOWetcwkdnYs7M7HmzsWY/Njuamvsdo4z3xQJkWkDzHo0h8FPoMFj9QKpXF+9LiM2RG8cC+kUY1Y93k1H8sVTKMVZILLadorliJPHlLgk5dy6q5B1IVc4KsMkZz94DdRW17O9pZl4gl3cNnVJ4Mx2ACkDbA5DGSN99NUSOYo2objkQTsw54z0OwIPMEA1Z+FXwKnfUrgA53YnO6lB/pFBzt8QHl9AsH0YKKrXYDixuLQB/jiPhtvnKgAxtnrlSN+uDVlrAKMUUUCxRToqh0UU6iinRRRBRRXkk4YkLvg4LdARzUepH6UHlfXTINMSeJKR5UzpAH4nb7q++CT0BqldoexF5fMGkvI1YcgsTFUyMEReYeHzPmwWP4sbVfY4wucDmcn1J9Sa9KD537S93t5YqXKCWIbmSHLaR6uhGodd9x6mqiTX1vXNO8DuyS4DT2CiObdmhGFjl6kqOSP+h9jvVlHFLSEO/mGVUFmGM7LueXry+tdb7uO18itPauTKY0zbxkgO8i6vFiR2bGM4CjPIe1c14Rat4jZBUrpJ1YUronjDDzfC2QVwfXHWsNLV3YAaSzEYAkTJY77DVmtdi796Vqnh29w8ItbqZpPFg1KW8McpH07Zz1/e35VTI7URrqlG/RTvg4OAV6ty25DOW9DkNH4OHkJZ2AIOdR20kBW3wRn4+n3d/MMPwpJWAwSTsqgfoqDf8hvuedB5XdwZGJPLJIGfXqfU+/9ABXikZY4AyTt9egq88E7tLqfBkXwUP3pdj9Ih5vzxXSOzvYm2scMo8SUf6V8ZX/ZryT+fvU2KT2N7vMATXy+6wn+cn+X8/SrZxC8JykRVFTZ5DjSmPuqORIH0H6Vl9oeJaMoraSF1yP/AKqP8X8RwQo+Z3xg8x4vxR7k6EBSFdlQdd/ic9T1/wDM1O1be77Rwwki3XxHPxSsfi+bc2HsMD0rQXfEZpz+0Y4/CNl/If1qVvw1j0rZW/CD6U9laqGCu19kpi9pETudOP8ACSu/vtXOoeGY6Veex8wEfhcipJHuGOf55/MVCufd6PZb7NMLmAYjkbJA2CS8yu3INuR76h1FU7ifDSQJgVw+CwOQAzDPxkac5yDk/ErV9E8a4Wl5bvBLkK4G4xlWBDKwz7gVxHtLwieycwvkMu8Mi7CRAxxpPTZ5Mr6t9TqVlo4LcpHhgVJJyDldiVJJPUYhk/OvHgvBp72Tw7aNpH5nAwqgnm7HZRz5npV37MdljxCbwtWiC3jCOyIEJMvmYIOSlkCnltrPWuycI4VDaRCK3jWNB0Ucz+JjzY+53paOa8A7nVADX0xY9YodlHsZCMn6AVc7PsHw+IALaRNjrIDI35uTVkorI1adnrReVrbj/wBmP/LXje9l7OVSrW8Q1DBKII29QQyYIIO4PStzUTQUTgNq3DuJfZydUVxEfDcBQSYiSA6qPiALAt1yvvV6qucTP/5Sz/2Nz/JKsQqiVFKnUBRRRVEqKKdFFFFOgxeJa/CkERAkKNoJ5BsHSfzqpcA7WxQIlvehraZAF/aKQj4+8H9+efXqauUnOvOe3SQaZEV19HUMPyNRHnb8VhkGUmiYfuyKf617m7T8a/4hWlm7G2L87WL+6Cn/AMSK8h2G4f8A/wAyf4n/AM1Bs7rtDaxf2lxCvzkXP5ZrVSdvbPOIneZvwwxSSH8wMVn2vZqzi/s7aBT6+EhP5kVs0QKMKAB6AAD9KDk3GuDXN7eG4tLOWNWC58fRDlw6OX0ls4PhjofiJp8J7rLkD9tdKmRghTJM2nILDJKAZIGeecda6wTS11dikWndjahi07yzk4OGbwxnqf2eCc7cz0qz8N4Nb2oxbxRx+pVRqPzbmfqazWaoE1ApGqq8V7S6pDb2IE9x945/YQD8Urj0/CN63nGLFLmF4pCwVsaijFWwCDjUOhxg+xNVSbiMUC/ZeGIueRZBlE9SW++35/0orRcetiT9mVzI2oSXMp5yS4GFwOQAxhemw6VOw7PYG4qy8H4DoGW3Y7kncknmSa3aWQHSiqvBwfHSspeHY6VYfs1I29BX2swOlRiYxMGXmP19RW8ktqwLu3oiwWN0JEDLyP6HqDXnxvg8V7CYp1yp3VhsyN0ZT0NVSy4k1rJvkofiH/MPf+dXS2uFdQyEFSMgjkRQUbhom4EXWaPx7SSTWbiIftEYhVzKnphR7e/Sr5w7iEdxGJIHV0PIqf0I6H2NevMYO4qq33ZAxSGbhkv2aU7tHzt5PYp936D6VUW+lmqanbV7Y6OKW0kB5eNGDJC3uCOXy3rcW/a2xkGVuof7zhT+TYNNDcE0ZrQXvbSwhGWuY29oz4h/Jc1p5u0N3xAFOHQPHG2xupvIADzKDqfln6U0Mi3uPtHGXKbpbQeGT08R23H5ZH0NWxTWq7NcBSxh8NCWYnVJIfikc8yfb0FbINRXqKdRFSoCiiiiJ0UUUUUE0VBhUHnLJTV6w72EkbVopuMT25xJEZU/Emzge4OzfpQWvVRqqpL25th8ZljPo0Tn9UBFeg7b2X+vH+CT/LV0LQWqJeq0O2VqfgaR/wCCCZv5JXqOOs/9la3L+5RYx/xGB/SoN6XqJetIZr5/gt4Yx0MsxY/VEX/mpDg95J/a3QQdRBEq/wC85Y0G4nnVFLOQqjmWIAHzJrRT9qYydNuklw3/AKS+T6yHb8s1lwdkYc5lMk7c8zOz7+wOwrdw2qIMKoA9AMUFRl4fd3qlbjTBCcZjQlnYZzhn9PYAVueGcCjgUBFArdYoxQYwhp+HXvilig8ClIx1kYpFaDEaKsWa1zW00UjHQVLiPDMg1q+H8RksnwQWjJ8y+n7y+/8AOr5Jbg1rL/gyuOVFZ1hfJMgeNgynr6exHQ1mqaoh4RPavrt2/iQ/Cw9CP61ueH9pEJ0zAwvyw/wn+F+X54NE0shGRg7g8wdwfpWquOzFnIcvawE+vhqP5Cs2O6Br0FwKqMK07P2sJzFbQKehEa5HyOM1sTXmbgVj3N+qDLEAe5or3mcKKx4XzWsN8Zm8oIQdT1/7Vs7dKDJWpioqKnQKinToJUUUUBRSooEVqDW4PMUUVB4Nw2M80U/MCknC4hyjT/CKKKDIS3UcgB8hXoFFFFUPFFKioHSooqgooooDFLFOigRFLFFFA8UYoooDFLTRRQRMQNY1xw2OQYZQfmKKKgwl7Pxp/Z5T2ViB+XKpDhjj/SN9dP8A0oooGeGOecjfTA/pQvBEzlssfVjn+dKiqM6OzC8q91joooJaaeKKKBYp0UU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img0.liveinternet.ru/images/attach/c/6/91/263/91263362_large_Tufli_na_vuysokom_kabluke_raznuye_cv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88" y="2566764"/>
            <a:ext cx="4291236" cy="42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93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Clothes</vt:lpstr>
      <vt:lpstr>Coat [k∂ut] – пальто, пиджак</vt:lpstr>
      <vt:lpstr>raincoat [reink∂ut] – плащ</vt:lpstr>
      <vt:lpstr>T-shirt [ti∫∂:t] – футболка</vt:lpstr>
      <vt:lpstr>dress [dres] – платье</vt:lpstr>
      <vt:lpstr>sweater [swet∂] – свитер</vt:lpstr>
      <vt:lpstr>trousers [trauz∂z] – брюки</vt:lpstr>
      <vt:lpstr>blouse [blauz] – блуза</vt:lpstr>
      <vt:lpstr>shoes [∫u:z] – туфли</vt:lpstr>
      <vt:lpstr>trainers [treines] – кроссовки</vt:lpstr>
      <vt:lpstr>boots [bu:ts] – сапоги</vt:lpstr>
      <vt:lpstr>mittens [mitns] – варежки</vt:lpstr>
      <vt:lpstr>scarf [ska:f] – шарф</vt:lpstr>
      <vt:lpstr>umbrella [^mbrel∂] – зонт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Admin</dc:creator>
  <cp:lastModifiedBy>Admin</cp:lastModifiedBy>
  <cp:revision>8</cp:revision>
  <dcterms:created xsi:type="dcterms:W3CDTF">2014-02-24T13:22:57Z</dcterms:created>
  <dcterms:modified xsi:type="dcterms:W3CDTF">2014-02-24T14:33:25Z</dcterms:modified>
</cp:coreProperties>
</file>