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9"/>
  </p:notesMasterIdLst>
  <p:sldIdLst>
    <p:sldId id="274" r:id="rId2"/>
    <p:sldId id="272" r:id="rId3"/>
    <p:sldId id="275" r:id="rId4"/>
    <p:sldId id="264" r:id="rId5"/>
    <p:sldId id="258" r:id="rId6"/>
    <p:sldId id="259" r:id="rId7"/>
    <p:sldId id="260" r:id="rId8"/>
    <p:sldId id="262" r:id="rId9"/>
    <p:sldId id="263" r:id="rId10"/>
    <p:sldId id="266" r:id="rId11"/>
    <p:sldId id="269" r:id="rId12"/>
    <p:sldId id="268" r:id="rId13"/>
    <p:sldId id="270" r:id="rId14"/>
    <p:sldId id="271" r:id="rId15"/>
    <p:sldId id="273" r:id="rId16"/>
    <p:sldId id="261" r:id="rId17"/>
    <p:sldId id="265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2F"/>
    <a:srgbClr val="93E3FF"/>
    <a:srgbClr val="5092A6"/>
    <a:srgbClr val="4078B6"/>
    <a:srgbClr val="D0F8F4"/>
    <a:srgbClr val="FFFF66"/>
    <a:srgbClr val="B2B45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612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3300677-D720-49FC-B6C1-F78D879E89FC}" type="datetimeFigureOut">
              <a:rPr lang="ru-RU"/>
              <a:pPr>
                <a:defRPr/>
              </a:pPr>
              <a:t>01.04.2013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011CFDD-A7FD-4BBD-B257-B6CFBA11D0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765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248679E-8090-46E5-8D00-423021C4860C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Прямоугольник 7"/>
          <p:cNvGrpSpPr>
            <a:grpSpLocks/>
          </p:cNvGrpSpPr>
          <p:nvPr/>
        </p:nvGrpSpPr>
        <p:grpSpPr bwMode="auto">
          <a:xfrm>
            <a:off x="2663825" y="-6350"/>
            <a:ext cx="6486525" cy="6870700"/>
            <a:chOff x="1678" y="-4"/>
            <a:chExt cx="4086" cy="4328"/>
          </a:xfrm>
        </p:grpSpPr>
        <p:pic>
          <p:nvPicPr>
            <p:cNvPr id="5" name="Прямоугольник 7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678" y="-4"/>
              <a:ext cx="4086" cy="4328"/>
            </a:xfrm>
            <a:prstGeom prst="rect">
              <a:avLst/>
            </a:prstGeom>
            <a:noFill/>
          </p:spPr>
        </p:pic>
        <p:sp>
          <p:nvSpPr>
            <p:cNvPr id="6" name="Text Box 3"/>
            <p:cNvSpPr txBox="1">
              <a:spLocks noChangeArrowheads="1"/>
            </p:cNvSpPr>
            <p:nvPr/>
          </p:nvSpPr>
          <p:spPr bwMode="auto">
            <a:xfrm>
              <a:off x="1680" y="0"/>
              <a:ext cx="4080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Trebuchet MS" pitchFamily="34" charset="0"/>
              </a:endParaRPr>
            </a:p>
          </p:txBody>
        </p:sp>
      </p:grpSp>
      <p:sp>
        <p:nvSpPr>
          <p:cNvPr id="7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>
            <a:noAutofit/>
          </a:bodyPr>
          <a:lstStyle>
            <a:lvl1pPr algn="r">
              <a:defRPr sz="42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8" name="Дата 30"/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3FC32093-E83A-4FB9-A1B5-B105E45A11DC}" type="datetimeFigureOut">
              <a:rPr lang="ru-RU"/>
              <a:pPr>
                <a:defRPr/>
              </a:pPr>
              <a:t>01.04.2013</a:t>
            </a:fld>
            <a:endParaRPr lang="ru-RU"/>
          </a:p>
        </p:txBody>
      </p:sp>
      <p:sp>
        <p:nvSpPr>
          <p:cNvPr id="9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63"/>
            <a:ext cx="2927350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350" y="6556375"/>
            <a:ext cx="588963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6A2F1AA2-5145-44A7-BA54-135E7D9A9A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3AD557-8B08-4552-8B0E-D62E2668DBE2}" type="datetimeFigureOut">
              <a:rPr lang="ru-RU"/>
              <a:pPr>
                <a:defRPr/>
              </a:pPr>
              <a:t>01.04.2013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BBB3A8-E891-461A-8CB2-6CA451B7DB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AF2368A-DB86-4621-B979-A5960DD4243F}" type="datetimeFigureOut">
              <a:rPr lang="ru-RU"/>
              <a:pPr>
                <a:defRPr/>
              </a:pPr>
              <a:t>01.04.2013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51F93A0A-1A78-43AF-9E93-3B240B6730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08A5ED-0D0C-4E8E-B510-AD3AC261976D}" type="datetimeFigureOut">
              <a:rPr lang="ru-RU"/>
              <a:pPr>
                <a:defRPr/>
              </a:pPr>
              <a:t>01.04.2013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403A37-5A2B-4583-84BA-F8B98BE48E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CE14FBEA-98BE-42D1-A2CD-D20F5CAF89E4}" type="datetimeFigureOut">
              <a:rPr lang="ru-RU"/>
              <a:pPr>
                <a:defRPr/>
              </a:pPr>
              <a:t>01.04.2013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B3712E0-B7E1-4C6C-9226-C3C13B2A7C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70AA8F-29FD-4E26-855E-6109D9240D19}" type="datetimeFigureOut">
              <a:rPr lang="ru-RU"/>
              <a:pPr>
                <a:defRPr/>
              </a:pPr>
              <a:t>01.04.2013</a:t>
            </a:fld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DDA682-987D-4AB1-8DCE-BB9783D4B5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8E3586-1BC5-4772-B6FB-D684A7B1E7FE}" type="datetimeFigureOut">
              <a:rPr lang="ru-RU"/>
              <a:pPr>
                <a:defRPr/>
              </a:pPr>
              <a:t>01.04.2013</a:t>
            </a:fld>
            <a:endParaRPr lang="ru-RU"/>
          </a:p>
        </p:txBody>
      </p:sp>
      <p:sp>
        <p:nvSpPr>
          <p:cNvPr id="8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88A1E0-ED58-4C78-A5FA-A02BDD0E14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2EA90E-9B23-4995-9DFE-E7568AC6E586}" type="datetimeFigureOut">
              <a:rPr lang="ru-RU"/>
              <a:pPr>
                <a:defRPr/>
              </a:pPr>
              <a:t>01.04.2013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76AFFB-94C0-4C51-A627-648E7A663F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5BA887-1FEC-434E-88BC-33875692B0F7}" type="datetimeFigureOut">
              <a:rPr lang="ru-RU"/>
              <a:pPr>
                <a:defRPr/>
              </a:pPr>
              <a:t>01.04.2013</a:t>
            </a:fld>
            <a:endParaRPr lang="ru-RU"/>
          </a:p>
        </p:txBody>
      </p:sp>
      <p:sp>
        <p:nvSpPr>
          <p:cNvPr id="3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32DDC9-6B14-429F-AEA1-51258C317B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76719E-1EA2-4FA2-B733-3CD8751751C4}" type="datetimeFigureOut">
              <a:rPr lang="ru-RU"/>
              <a:pPr>
                <a:defRPr/>
              </a:pPr>
              <a:t>01.04.2013</a:t>
            </a:fld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FC7945-F6DD-49F4-93EA-558A3B2D05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8"/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A2F4AAA-37CE-461D-A430-62735B4D4BF2}" type="datetimeFigureOut">
              <a:rPr lang="ru-RU"/>
              <a:pPr>
                <a:defRPr/>
              </a:pPr>
              <a:t>01.04.2013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426996B-5131-4A41-9A4E-ED4FADB4AE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0" name="Текст 30"/>
          <p:cNvSpPr>
            <a:spLocks noGrp="1"/>
          </p:cNvSpPr>
          <p:nvPr>
            <p:ph type="body" idx="1"/>
          </p:nvPr>
        </p:nvSpPr>
        <p:spPr bwMode="auto">
          <a:xfrm>
            <a:off x="457200" y="1609725"/>
            <a:ext cx="7239000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t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DB0CD46D-58AF-4595-AA8F-03F3B5859F21}" type="datetimeFigureOut">
              <a:rPr lang="ru-RU"/>
              <a:pPr>
                <a:defRPr/>
              </a:pPr>
              <a:t>01.04.2013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 smtClean="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F3CD85A8-2DCF-42E4-8ACD-5963521D7A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5" r:id="rId2"/>
    <p:sldLayoutId id="2147483697" r:id="rId3"/>
    <p:sldLayoutId id="2147483694" r:id="rId4"/>
    <p:sldLayoutId id="2147483693" r:id="rId5"/>
    <p:sldLayoutId id="2147483692" r:id="rId6"/>
    <p:sldLayoutId id="2147483691" r:id="rId7"/>
    <p:sldLayoutId id="2147483690" r:id="rId8"/>
    <p:sldLayoutId id="2147483698" r:id="rId9"/>
    <p:sldLayoutId id="2147483689" r:id="rId10"/>
    <p:sldLayoutId id="214748369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9pPr>
      <a:extLst/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fontAlgn="base">
        <a:spcBef>
          <a:spcPts val="5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fontAlgn="base">
        <a:spcBef>
          <a:spcPts val="400"/>
        </a:spcBef>
        <a:spcAft>
          <a:spcPct val="0"/>
        </a:spcAft>
        <a:buClr>
          <a:srgbClr val="F9B639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fontAlgn="base">
        <a:spcBef>
          <a:spcPct val="200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fontAlgn="base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itchFamily="2" charset="2"/>
        <a:buChar char="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source=wiz&amp;text=%D0%B8%D0%B7%D0%BE%D0%B1%D1%80%D0%B0%D0%B6%D0%B5%D0%BD%D0%B8%D0%B5%20%D0%B2%D0%B5%D0%B4%D1%8C%D0%BC%D0%B0&amp;noreask=1&amp;pos=19&amp;rpt=simage&amp;lr=197&amp;uinfo=sw-1349-sh-645-fw-1124-fh-448-pd-1&amp;img_url=http://mga.ucoz.ru/Anime/anime_halloween.gif" TargetMode="External"/><Relationship Id="rId2" Type="http://schemas.openxmlformats.org/officeDocument/2006/relationships/hyperlink" Target="http://static.diary.ru/userdir/6/7/4/8/674872/37973734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peekaboo.wmsite.ru/glubina/1-j-shag/chasti-tela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text=%D0%B8%D0%B7%D0%BE%D0%B1%D1%80%D0%B0%D0%B6%D0%B5%D0%BD%D0%B8%D0%B5%20%D0%B3%D0%BD%D0%BE%D0%BC%D0%B8%D0%BA%D0%B0&amp;pos=17&amp;uinfo=sw-1349-sh-645-fw-1124-fh-448-pd-1&amp;rpt=simage&amp;img_url=http://img-fotki.yandex.ru/get/5500/elena-komarov.1e0/0_57dc0_60db9ab1_XL" TargetMode="External"/><Relationship Id="rId2" Type="http://schemas.openxmlformats.org/officeDocument/2006/relationships/hyperlink" Target="http://like2teach.tmweb.ru/fun/crosswords_021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55576" y="1196752"/>
            <a:ext cx="7716692" cy="136815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A letter from my friend</a:t>
            </a:r>
            <a:endParaRPr lang="ru-RU" dirty="0"/>
          </a:p>
        </p:txBody>
      </p:sp>
      <p:sp>
        <p:nvSpPr>
          <p:cNvPr id="14338" name="Подзаголовок 5"/>
          <p:cNvSpPr>
            <a:spLocks noGrp="1"/>
          </p:cNvSpPr>
          <p:nvPr>
            <p:ph type="subTitle" idx="1"/>
          </p:nvPr>
        </p:nvSpPr>
        <p:spPr>
          <a:xfrm>
            <a:off x="684213" y="4005263"/>
            <a:ext cx="7920037" cy="2447925"/>
          </a:xfrm>
        </p:spPr>
        <p:txBody>
          <a:bodyPr/>
          <a:lstStyle/>
          <a:p>
            <a:r>
              <a:rPr lang="ru-RU" sz="2800" smtClean="0"/>
              <a:t>Составила:</a:t>
            </a:r>
          </a:p>
          <a:p>
            <a:r>
              <a:rPr lang="ru-RU" sz="2800" smtClean="0"/>
              <a:t>Мелешко О.Г.</a:t>
            </a:r>
          </a:p>
          <a:p>
            <a:r>
              <a:rPr lang="ru-RU" sz="2800" smtClean="0"/>
              <a:t>Учитель «МБОУ Лицей Сигма»</a:t>
            </a:r>
          </a:p>
          <a:p>
            <a:r>
              <a:rPr lang="ru-RU" sz="2800" smtClean="0"/>
              <a:t>г.Барнаул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Let’s check the crossword</a:t>
            </a:r>
            <a:endParaRPr lang="ru-RU" dirty="0"/>
          </a:p>
        </p:txBody>
      </p:sp>
      <p:pic>
        <p:nvPicPr>
          <p:cNvPr id="4" name="Содержимое 3" descr="ответы на кроссворд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58888" y="1557338"/>
            <a:ext cx="6192837" cy="4535487"/>
          </a:xfrm>
          <a:solidFill>
            <a:schemeClr val="tx2">
              <a:lumMod val="50000"/>
              <a:alpha val="85000"/>
            </a:schemeClr>
          </a:solidFill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539750" y="5084763"/>
            <a:ext cx="8229600" cy="1143000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endParaRPr lang="ru-RU" sz="3200" dirty="0">
              <a:latin typeface="+mj-lt"/>
              <a:ea typeface="+mj-ea"/>
              <a:cs typeface="+mj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68313" y="4797425"/>
            <a:ext cx="8229600" cy="1143000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endParaRPr lang="ru-RU" sz="3200" dirty="0">
              <a:latin typeface="+mj-lt"/>
              <a:ea typeface="+mj-ea"/>
              <a:cs typeface="+mj-cs"/>
            </a:endParaRPr>
          </a:p>
        </p:txBody>
      </p:sp>
      <p:sp>
        <p:nvSpPr>
          <p:cNvPr id="8" name="Выноска-облако 7"/>
          <p:cNvSpPr/>
          <p:nvPr/>
        </p:nvSpPr>
        <p:spPr>
          <a:xfrm>
            <a:off x="0" y="260350"/>
            <a:ext cx="8964613" cy="2232025"/>
          </a:xfrm>
          <a:prstGeom prst="cloudCallout">
            <a:avLst>
              <a:gd name="adj1" fmla="val -43500"/>
              <a:gd name="adj2" fmla="val 62500"/>
            </a:avLst>
          </a:prstGeom>
          <a:solidFill>
            <a:srgbClr val="93E3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tx1"/>
                </a:solidFill>
              </a:rPr>
              <a:t>I know that your home task was to describe your friend. I want to listen to your stories!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9" name="Выноска-облако 8"/>
          <p:cNvSpPr/>
          <p:nvPr/>
        </p:nvSpPr>
        <p:spPr>
          <a:xfrm>
            <a:off x="323850" y="2708275"/>
            <a:ext cx="8604250" cy="1873250"/>
          </a:xfrm>
          <a:prstGeom prst="cloudCallout">
            <a:avLst>
              <a:gd name="adj1" fmla="val -50795"/>
              <a:gd name="adj2" fmla="val -29755"/>
            </a:avLst>
          </a:prstGeom>
          <a:solidFill>
            <a:srgbClr val="4078B6">
              <a:alpha val="3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000" dirty="0">
                <a:solidFill>
                  <a:schemeClr val="tx1"/>
                </a:solidFill>
              </a:rPr>
              <a:t>Good. Your stories are funny and nice. Do you study grammar?</a:t>
            </a:r>
            <a:endParaRPr lang="ru-RU" sz="3000" dirty="0">
              <a:solidFill>
                <a:schemeClr val="tx1"/>
              </a:solidFill>
            </a:endParaRPr>
          </a:p>
        </p:txBody>
      </p:sp>
      <p:sp>
        <p:nvSpPr>
          <p:cNvPr id="10" name="Выноска-облако 9"/>
          <p:cNvSpPr/>
          <p:nvPr/>
        </p:nvSpPr>
        <p:spPr>
          <a:xfrm>
            <a:off x="755650" y="4797425"/>
            <a:ext cx="7561263" cy="1584325"/>
          </a:xfrm>
          <a:prstGeom prst="cloudCallout">
            <a:avLst>
              <a:gd name="adj1" fmla="val -54535"/>
              <a:gd name="adj2" fmla="val -77558"/>
            </a:avLst>
          </a:prstGeom>
          <a:solidFill>
            <a:srgbClr val="93E3FF">
              <a:alpha val="5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000" dirty="0">
                <a:solidFill>
                  <a:schemeClr val="tx1"/>
                </a:solidFill>
              </a:rPr>
              <a:t>Make questions from these words.</a:t>
            </a:r>
            <a:endParaRPr lang="ru-RU" sz="3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188" y="620713"/>
            <a:ext cx="8075612" cy="5761037"/>
          </a:xfrm>
        </p:spPr>
        <p:txBody>
          <a:bodyPr>
            <a:normAutofit lnSpcReduction="1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2800" dirty="0"/>
              <a:t>your, is, What, name</a:t>
            </a:r>
            <a:r>
              <a:rPr lang="en-US" sz="2800" dirty="0" smtClean="0"/>
              <a:t>?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2800" dirty="0" smtClean="0"/>
              <a:t>		What is your name?</a:t>
            </a:r>
            <a:endParaRPr lang="en-US" sz="2800" dirty="0"/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endParaRPr lang="en-US" sz="800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2800" dirty="0" smtClean="0"/>
              <a:t>When</a:t>
            </a:r>
            <a:r>
              <a:rPr lang="en-US" sz="2800" dirty="0"/>
              <a:t>, go to bed, you, do</a:t>
            </a:r>
            <a:r>
              <a:rPr lang="en-US" sz="2800" dirty="0" smtClean="0"/>
              <a:t>?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2800" dirty="0" smtClean="0"/>
              <a:t>		When do you go to bed?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endParaRPr lang="ru-RU" sz="800" dirty="0"/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2800" dirty="0"/>
              <a:t>a pet, Have, got, you</a:t>
            </a:r>
            <a:r>
              <a:rPr lang="en-US" sz="2800" dirty="0" smtClean="0"/>
              <a:t>?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2800" dirty="0" smtClean="0"/>
              <a:t>		Have you got a pet?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endParaRPr lang="ru-RU" sz="800" dirty="0"/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2800" dirty="0"/>
              <a:t>you, Where, live, do</a:t>
            </a:r>
            <a:r>
              <a:rPr lang="en-US" sz="2800" dirty="0" smtClean="0"/>
              <a:t>?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2800" dirty="0" smtClean="0"/>
              <a:t>		Where do you live?</a:t>
            </a:r>
            <a:endParaRPr lang="ru-RU" sz="2800" dirty="0"/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endParaRPr lang="en-US" sz="800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2800" dirty="0" smtClean="0"/>
              <a:t>to </a:t>
            </a:r>
            <a:r>
              <a:rPr lang="en-US" sz="2800" dirty="0"/>
              <a:t>do, What, like, you, do</a:t>
            </a:r>
            <a:r>
              <a:rPr lang="en-US" sz="2800" dirty="0" smtClean="0"/>
              <a:t>?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2800" dirty="0" smtClean="0"/>
              <a:t>		What do you like to do?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323850" y="3357563"/>
            <a:ext cx="3521075" cy="2640012"/>
          </a:xfrm>
        </p:spPr>
      </p:pic>
      <p:sp>
        <p:nvSpPr>
          <p:cNvPr id="7" name="Выноска-облако 6"/>
          <p:cNvSpPr/>
          <p:nvPr/>
        </p:nvSpPr>
        <p:spPr>
          <a:xfrm>
            <a:off x="3851275" y="2565400"/>
            <a:ext cx="4897438" cy="3167063"/>
          </a:xfrm>
          <a:prstGeom prst="cloudCallout">
            <a:avLst>
              <a:gd name="adj1" fmla="val -48831"/>
              <a:gd name="adj2" fmla="val 52979"/>
            </a:avLst>
          </a:prstGeom>
          <a:solidFill>
            <a:srgbClr val="93E3FF">
              <a:alpha val="55000"/>
            </a:srgbClr>
          </a:solidFill>
          <a:ln>
            <a:solidFill>
              <a:srgbClr val="5092A6">
                <a:alpha val="51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tx1"/>
                </a:solidFill>
              </a:rPr>
              <a:t>You are good and clever children. So you can take a letter from your friend.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10" name="Выноска-облако 9"/>
          <p:cNvSpPr/>
          <p:nvPr/>
        </p:nvSpPr>
        <p:spPr>
          <a:xfrm>
            <a:off x="395288" y="620713"/>
            <a:ext cx="7921625" cy="1800225"/>
          </a:xfrm>
          <a:prstGeom prst="cloudCallout">
            <a:avLst/>
          </a:prstGeom>
          <a:solidFill>
            <a:srgbClr val="5092A6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tx1"/>
                </a:solidFill>
              </a:rPr>
              <a:t>Now all of you will get a card. And you must agree or disagree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Вертикальный свиток 12"/>
          <p:cNvSpPr/>
          <p:nvPr/>
        </p:nvSpPr>
        <p:spPr>
          <a:xfrm>
            <a:off x="2124075" y="404813"/>
            <a:ext cx="6696075" cy="6048375"/>
          </a:xfrm>
          <a:prstGeom prst="verticalScroll">
            <a:avLst/>
          </a:prstGeom>
          <a:solidFill>
            <a:srgbClr val="FFFF2F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>
                <a:solidFill>
                  <a:schemeClr val="tx1"/>
                </a:solidFill>
              </a:rPr>
              <a:t>My dear friends!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>
                <a:solidFill>
                  <a:schemeClr val="tx1"/>
                </a:solidFill>
              </a:rPr>
              <a:t>My name is Ted. I live in the Yellow Forest. I am a student too. I like to write poems and to draw funny pictures. I have got a cat and a dog. I like my pets. Tell me about your school and pets.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>
                <a:solidFill>
                  <a:schemeClr val="tx1"/>
                </a:solidFill>
              </a:rPr>
              <a:t>Ted</a:t>
            </a:r>
            <a:endParaRPr lang="ru-RU" sz="3000" dirty="0">
              <a:solidFill>
                <a:schemeClr val="tx1"/>
              </a:solidFill>
            </a:endParaRPr>
          </a:p>
        </p:txBody>
      </p:sp>
      <p:pic>
        <p:nvPicPr>
          <p:cNvPr id="28674" name="Picture 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1557338"/>
            <a:ext cx="2263775" cy="3379787"/>
          </a:xfrm>
          <a:noFill/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150"/>
            <a:ext cx="7239000" cy="5764213"/>
          </a:xfrm>
        </p:spPr>
        <p:txBody>
          <a:bodyPr>
            <a:normAutofit/>
          </a:bodyPr>
          <a:lstStyle/>
          <a:p>
            <a:pPr marL="274320" indent="-274320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4000" dirty="0" smtClean="0"/>
              <a:t>Home task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endParaRPr lang="en-US" dirty="0" smtClean="0"/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2800" dirty="0" smtClean="0"/>
              <a:t>Write letters to Ted and tell him about your school and pets. 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2800" dirty="0" smtClean="0"/>
              <a:t>You may also write him about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2800" dirty="0" smtClean="0"/>
              <a:t>your family;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2800" dirty="0" smtClean="0"/>
              <a:t>your hobbies;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2800" dirty="0" smtClean="0"/>
              <a:t>your friends.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Список источников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Изображение конверта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>
                <a:hlinkClick r:id="rId2"/>
              </a:rPr>
              <a:t>http://static.diary.ru/userdir/6/7/4/8/674872/37973734.jpg</a:t>
            </a:r>
            <a:endParaRPr lang="ru-RU" dirty="0" smtClean="0"/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endParaRPr lang="ru-RU" sz="1000" dirty="0" smtClean="0"/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Изображение ведьмы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u="sng" dirty="0">
                <a:hlinkClick r:id="rId3"/>
              </a:rPr>
              <a:t>http://images.yandex.ru/yandsearch?source=wiz&amp;text=%</a:t>
            </a:r>
            <a:r>
              <a:rPr lang="ru-RU" u="sng" dirty="0" smtClean="0">
                <a:hlinkClick r:id="rId3"/>
              </a:rPr>
              <a:t>D0%B8%D0%B7%D0%BE%D0%B1%D1%80%D0%B0%D0%B6%D0%B5%D0%BD%D0%B8%D0%B5%20%D0%B2%D0%B5%D0%B4%D1%8C%D0%BC%D0%B0&amp;noreask=1&amp;pos=19&amp;rpt=simage&amp;lr=197&amp;uinfo=sw-1349-sh-645-fw-1124-fh-448-pd-1&amp;img_url=http%3A%2F%2Fmga.ucoz.ru%2FAnime%2Fanime_halloween.gif</a:t>
            </a:r>
            <a:endParaRPr lang="ru-RU" u="sng" dirty="0" smtClean="0"/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endParaRPr lang="ru-RU" sz="1100" dirty="0"/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/>
              <a:t>Стихотворения с рифмами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u="sng" dirty="0">
                <a:hlinkClick r:id="rId4"/>
              </a:rPr>
              <a:t>http</a:t>
            </a:r>
            <a:r>
              <a:rPr lang="ru-RU" u="sng" dirty="0">
                <a:hlinkClick r:id="rId4"/>
              </a:rPr>
              <a:t>://</a:t>
            </a:r>
            <a:r>
              <a:rPr lang="en-US" u="sng" dirty="0" err="1">
                <a:hlinkClick r:id="rId4"/>
              </a:rPr>
              <a:t>peekaboo</a:t>
            </a:r>
            <a:r>
              <a:rPr lang="ru-RU" u="sng" dirty="0">
                <a:hlinkClick r:id="rId4"/>
              </a:rPr>
              <a:t>.</a:t>
            </a:r>
            <a:r>
              <a:rPr lang="en-US" u="sng" dirty="0" err="1">
                <a:hlinkClick r:id="rId4"/>
              </a:rPr>
              <a:t>wmsite</a:t>
            </a:r>
            <a:r>
              <a:rPr lang="ru-RU" u="sng" dirty="0">
                <a:hlinkClick r:id="rId4"/>
              </a:rPr>
              <a:t>.</a:t>
            </a:r>
            <a:r>
              <a:rPr lang="en-US" u="sng" dirty="0" err="1">
                <a:hlinkClick r:id="rId4"/>
              </a:rPr>
              <a:t>ru</a:t>
            </a:r>
            <a:r>
              <a:rPr lang="ru-RU" u="sng" dirty="0">
                <a:hlinkClick r:id="rId4"/>
              </a:rPr>
              <a:t>/</a:t>
            </a:r>
            <a:r>
              <a:rPr lang="en-US" u="sng" dirty="0" err="1">
                <a:hlinkClick r:id="rId4"/>
              </a:rPr>
              <a:t>glubina</a:t>
            </a:r>
            <a:r>
              <a:rPr lang="ru-RU" u="sng" dirty="0">
                <a:hlinkClick r:id="rId4"/>
              </a:rPr>
              <a:t>/1-</a:t>
            </a:r>
            <a:r>
              <a:rPr lang="en-US" u="sng" dirty="0">
                <a:hlinkClick r:id="rId4"/>
              </a:rPr>
              <a:t>j</a:t>
            </a:r>
            <a:r>
              <a:rPr lang="ru-RU" u="sng" dirty="0">
                <a:hlinkClick r:id="rId4"/>
              </a:rPr>
              <a:t>-</a:t>
            </a:r>
            <a:r>
              <a:rPr lang="en-US" u="sng" dirty="0">
                <a:hlinkClick r:id="rId4"/>
              </a:rPr>
              <a:t>shag</a:t>
            </a:r>
            <a:r>
              <a:rPr lang="ru-RU" u="sng" dirty="0">
                <a:hlinkClick r:id="rId4"/>
              </a:rPr>
              <a:t>/</a:t>
            </a:r>
            <a:r>
              <a:rPr lang="en-US" u="sng" dirty="0" err="1">
                <a:hlinkClick r:id="rId4"/>
              </a:rPr>
              <a:t>chasti</a:t>
            </a:r>
            <a:r>
              <a:rPr lang="ru-RU" u="sng" dirty="0">
                <a:hlinkClick r:id="rId4"/>
              </a:rPr>
              <a:t>-</a:t>
            </a:r>
            <a:r>
              <a:rPr lang="en-US" u="sng" dirty="0" err="1">
                <a:hlinkClick r:id="rId4"/>
              </a:rPr>
              <a:t>tela</a:t>
            </a:r>
            <a:r>
              <a:rPr lang="ru-RU" u="sng" dirty="0">
                <a:hlinkClick r:id="rId4"/>
              </a:rPr>
              <a:t>/</a:t>
            </a:r>
            <a:r>
              <a:rPr lang="en-US" dirty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Содержимое 2"/>
          <p:cNvSpPr>
            <a:spLocks noGrp="1"/>
          </p:cNvSpPr>
          <p:nvPr>
            <p:ph idx="1"/>
          </p:nvPr>
        </p:nvSpPr>
        <p:spPr>
          <a:xfrm>
            <a:off x="457200" y="765175"/>
            <a:ext cx="8229600" cy="5360988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mtClean="0"/>
              <a:t>Кроссворд по теме части тела</a:t>
            </a:r>
          </a:p>
          <a:p>
            <a:pPr>
              <a:buFont typeface="Wingdings 2" pitchFamily="18" charset="2"/>
              <a:buNone/>
            </a:pPr>
            <a:r>
              <a:rPr lang="ru-RU" u="sng" smtClean="0">
                <a:hlinkClick r:id="rId2"/>
              </a:rPr>
              <a:t>http://like2teach.tmweb.ru/fun/crosswords_021.html</a:t>
            </a:r>
            <a:endParaRPr lang="ru-RU" u="sng" smtClean="0"/>
          </a:p>
          <a:p>
            <a:pPr>
              <a:buFont typeface="Wingdings 2" pitchFamily="18" charset="2"/>
              <a:buNone/>
            </a:pPr>
            <a:r>
              <a:rPr lang="ru-RU" smtClean="0"/>
              <a:t>Изображение гномика</a:t>
            </a:r>
          </a:p>
          <a:p>
            <a:pPr>
              <a:buFont typeface="Wingdings 2" pitchFamily="18" charset="2"/>
              <a:buNone/>
            </a:pPr>
            <a:r>
              <a:rPr lang="ru-RU" u="sng" smtClean="0">
                <a:hlinkClick r:id="rId3"/>
              </a:rPr>
              <a:t>http://images.yandex.ru/yandsearch?text=%D0%B8%D0%B7%D0%BE%D0%B1%D1%80%D0%B0%D0%B6%D0%B5%D0%BD%D0%B8%D0%B5%20%D0%B3%D0%BD%D0%BE%D0%BC%D0%B8%D0%BA%D0%B0&amp;pos=17&amp;uinfo=sw-1349-sh-645-fw-1124-fh-448-pd-1&amp;rpt=simage&amp;img_url=http%3A%2F%2Fimg-fotki.yandex.ru%2Fget%2F5500%2Felena-komarov.1e0%2F0_57dc0_60db9ab1_XL</a:t>
            </a:r>
            <a:endParaRPr lang="ru-RU" smtClean="0"/>
          </a:p>
          <a:p>
            <a:pPr>
              <a:buFont typeface="Wingdings 2" pitchFamily="18" charset="2"/>
              <a:buNone/>
            </a:pPr>
            <a:endParaRPr lang="ru-RU" smtClean="0"/>
          </a:p>
          <a:p>
            <a:pPr>
              <a:buFont typeface="Wingdings 2" pitchFamily="18" charset="2"/>
              <a:buNone/>
            </a:pPr>
            <a:endParaRPr lang="ru-RU" smtClean="0"/>
          </a:p>
          <a:p>
            <a:pPr>
              <a:buFont typeface="Wingdings 2" pitchFamily="18" charset="2"/>
              <a:buNone/>
            </a:pP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3213100"/>
            <a:ext cx="3521075" cy="2555875"/>
          </a:xfrm>
        </p:spPr>
      </p:pic>
      <p:sp>
        <p:nvSpPr>
          <p:cNvPr id="15362" name="Содержимое 5"/>
          <p:cNvSpPr>
            <a:spLocks noGrp="1"/>
          </p:cNvSpPr>
          <p:nvPr>
            <p:ph sz="half" idx="2"/>
          </p:nvPr>
        </p:nvSpPr>
        <p:spPr>
          <a:xfrm>
            <a:off x="3276600" y="1268413"/>
            <a:ext cx="4689475" cy="1757362"/>
          </a:xfrm>
        </p:spPr>
        <p:txBody>
          <a:bodyPr/>
          <a:lstStyle/>
          <a:p>
            <a:pPr marL="0" indent="0">
              <a:buFont typeface="Wingdings 2" pitchFamily="18" charset="2"/>
              <a:buNone/>
            </a:pPr>
            <a:r>
              <a:rPr lang="en-US" smtClean="0"/>
              <a:t>I have got a letter from Tiny’s brother Ted. Let’s read it.</a:t>
            </a:r>
            <a:endParaRPr lang="ru-RU" smtClean="0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7"/>
          <p:cNvSpPr txBox="1">
            <a:spLocks/>
          </p:cNvSpPr>
          <p:nvPr/>
        </p:nvSpPr>
        <p:spPr>
          <a:xfrm>
            <a:off x="1547664" y="836712"/>
            <a:ext cx="5616624" cy="1008112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8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Who is this lady?</a:t>
            </a:r>
            <a:endParaRPr lang="ru-RU" sz="3800" b="1" cap="all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latin typeface="+mj-lt"/>
              <a:ea typeface="+mj-ea"/>
              <a:cs typeface="+mj-cs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9613" y="1989138"/>
            <a:ext cx="4392612" cy="329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одзаголовок 8"/>
          <p:cNvSpPr txBox="1">
            <a:spLocks/>
          </p:cNvSpPr>
          <p:nvPr/>
        </p:nvSpPr>
        <p:spPr bwMode="auto">
          <a:xfrm>
            <a:off x="2339975" y="5661025"/>
            <a:ext cx="3455988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>
              <a:spcBef>
                <a:spcPts val="600"/>
              </a:spcBef>
              <a:buClr>
                <a:schemeClr val="tx2"/>
              </a:buClr>
              <a:buSzPct val="73000"/>
            </a:pPr>
            <a:r>
              <a:rPr lang="en-US" sz="3000">
                <a:latin typeface="Trebuchet MS" pitchFamily="34" charset="0"/>
              </a:rPr>
              <a:t>She is a witch.</a:t>
            </a:r>
            <a:endParaRPr lang="ru-RU" sz="3000"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Выноска-облако 8"/>
          <p:cNvSpPr/>
          <p:nvPr/>
        </p:nvSpPr>
        <p:spPr>
          <a:xfrm>
            <a:off x="0" y="333375"/>
            <a:ext cx="8172450" cy="3600450"/>
          </a:xfrm>
          <a:prstGeom prst="cloudCallout">
            <a:avLst>
              <a:gd name="adj1" fmla="val 55469"/>
              <a:gd name="adj2" fmla="val 48391"/>
            </a:avLst>
          </a:prstGeom>
          <a:solidFill>
            <a:srgbClr val="93E3FF">
              <a:alpha val="2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410" name="Содержимое 6"/>
          <p:cNvSpPr>
            <a:spLocks noGrp="1"/>
          </p:cNvSpPr>
          <p:nvPr>
            <p:ph idx="1"/>
          </p:nvPr>
        </p:nvSpPr>
        <p:spPr>
          <a:xfrm>
            <a:off x="457200" y="981075"/>
            <a:ext cx="7239000" cy="5475288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ru-RU" smtClean="0"/>
              <a:t>	</a:t>
            </a:r>
            <a:r>
              <a:rPr lang="en-US" sz="3000" smtClean="0"/>
              <a:t>Hello, children! My name is Mrs. Black. I take a letter from Ted. You must do my tasks and I will give it to you.</a:t>
            </a:r>
          </a:p>
          <a:p>
            <a:pPr>
              <a:buFont typeface="Wingdings 2" pitchFamily="18" charset="2"/>
              <a:buNone/>
            </a:pPr>
            <a:endParaRPr lang="en-US" smtClean="0"/>
          </a:p>
          <a:p>
            <a:pPr>
              <a:buFont typeface="Wingdings 2" pitchFamily="18" charset="2"/>
              <a:buNone/>
            </a:pPr>
            <a:endParaRPr lang="en-US" smtClean="0"/>
          </a:p>
          <a:p>
            <a:pPr>
              <a:buFont typeface="Wingdings 2" pitchFamily="18" charset="2"/>
              <a:buNone/>
            </a:pPr>
            <a:endParaRPr lang="ru-RU" smtClean="0"/>
          </a:p>
          <a:p>
            <a:pPr>
              <a:buFont typeface="Wingdings 2" pitchFamily="18" charset="2"/>
              <a:buNone/>
            </a:pPr>
            <a:endParaRPr lang="ru-RU" smtClean="0"/>
          </a:p>
          <a:p>
            <a:pPr>
              <a:buFont typeface="Wingdings 2" pitchFamily="18" charset="2"/>
              <a:buNone/>
            </a:pPr>
            <a:endParaRPr lang="ru-RU" smtClean="0"/>
          </a:p>
        </p:txBody>
      </p:sp>
      <p:sp>
        <p:nvSpPr>
          <p:cNvPr id="10" name="Выноска-облако 9"/>
          <p:cNvSpPr/>
          <p:nvPr/>
        </p:nvSpPr>
        <p:spPr>
          <a:xfrm>
            <a:off x="1187450" y="4437063"/>
            <a:ext cx="6264275" cy="2087562"/>
          </a:xfrm>
          <a:prstGeom prst="cloudCallout">
            <a:avLst>
              <a:gd name="adj1" fmla="val 65730"/>
              <a:gd name="adj2" fmla="val -41642"/>
            </a:avLst>
          </a:prstGeom>
          <a:solidFill>
            <a:srgbClr val="93E3FF">
              <a:alpha val="51000"/>
            </a:srgbClr>
          </a:solidFill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Solve my riddles.</a:t>
            </a:r>
            <a:endParaRPr lang="ru-RU" sz="3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713"/>
            <a:ext cx="8218488" cy="5616575"/>
          </a:xfrm>
        </p:spPr>
        <p:txBody>
          <a:bodyPr>
            <a:normAutofit fontScale="92500" lnSpcReduction="1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3000" dirty="0" smtClean="0"/>
              <a:t>Много боли, много бед,</a:t>
            </a:r>
            <a:r>
              <a:rPr lang="en-US" sz="3000" dirty="0" smtClean="0"/>
              <a:t>  </a:t>
            </a:r>
            <a:r>
              <a:rPr lang="ru-RU" sz="3000" dirty="0" smtClean="0"/>
              <a:t>И страдает моя </a:t>
            </a:r>
            <a:endParaRPr lang="en-US" sz="3000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3000" dirty="0" err="1" smtClean="0"/>
              <a:t>head</a:t>
            </a:r>
            <a:r>
              <a:rPr lang="ru-RU" sz="3000" dirty="0" smtClean="0"/>
              <a:t>.  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endParaRPr lang="en-US" sz="900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3000" dirty="0" smtClean="0"/>
              <a:t>Друг мой, ты запоминай!</a:t>
            </a:r>
            <a:r>
              <a:rPr lang="en-US" sz="3000" dirty="0"/>
              <a:t> </a:t>
            </a:r>
            <a:r>
              <a:rPr lang="en-US" sz="3000" dirty="0" smtClean="0"/>
              <a:t> </a:t>
            </a:r>
            <a:r>
              <a:rPr lang="ru-RU" sz="3000" dirty="0" smtClean="0"/>
              <a:t>Глаз мы называем </a:t>
            </a:r>
            <a:endParaRPr lang="en-US" sz="3000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3000" dirty="0" err="1" smtClean="0"/>
              <a:t>eye</a:t>
            </a:r>
            <a:r>
              <a:rPr lang="ru-RU" sz="3000" dirty="0" smtClean="0"/>
              <a:t>.</a:t>
            </a:r>
            <a:endParaRPr lang="en-US" sz="3000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endParaRPr lang="en-US" sz="800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3000" dirty="0" smtClean="0"/>
              <a:t>Уши у меня большие</a:t>
            </a:r>
            <a:r>
              <a:rPr lang="en-US" sz="3000" dirty="0" smtClean="0"/>
              <a:t>,</a:t>
            </a:r>
            <a:r>
              <a:rPr lang="ru-RU" sz="3000" dirty="0" smtClean="0"/>
              <a:t> по-английски </a:t>
            </a:r>
            <a:endParaRPr lang="en-US" sz="3000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3000" dirty="0" err="1" smtClean="0"/>
              <a:t>ear</a:t>
            </a:r>
            <a:r>
              <a:rPr lang="ru-RU" sz="3000" dirty="0" smtClean="0"/>
              <a:t>.</a:t>
            </a:r>
            <a:endParaRPr lang="en-US" sz="3000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endParaRPr lang="en-US" sz="800" dirty="0"/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3000" dirty="0" smtClean="0"/>
              <a:t>При любой погоде, закаляю тело </a:t>
            </a:r>
            <a:endParaRPr lang="en-US" sz="3000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3000" dirty="0" err="1" smtClean="0"/>
              <a:t>body</a:t>
            </a:r>
            <a:r>
              <a:rPr lang="ru-RU" sz="3000" dirty="0" smtClean="0"/>
              <a:t>. 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endParaRPr lang="ru-RU" sz="800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3000" dirty="0" smtClean="0"/>
              <a:t>За </a:t>
            </a:r>
            <a:r>
              <a:rPr lang="ru-RU" sz="3000" dirty="0" err="1" smtClean="0"/>
              <a:t>отметочки</a:t>
            </a:r>
            <a:r>
              <a:rPr lang="ru-RU" sz="3000" dirty="0" smtClean="0"/>
              <a:t> плохие </a:t>
            </a:r>
            <a:r>
              <a:rPr lang="ru-RU" sz="3000" dirty="0"/>
              <a:t>м</a:t>
            </a:r>
            <a:r>
              <a:rPr lang="ru-RU" sz="3000" dirty="0" smtClean="0"/>
              <a:t>не надрали славно </a:t>
            </a:r>
            <a:endParaRPr lang="en-US" sz="3000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3000" dirty="0" smtClean="0"/>
              <a:t> </a:t>
            </a:r>
            <a:r>
              <a:rPr lang="ru-RU" sz="3000" dirty="0" err="1" smtClean="0"/>
              <a:t>ear</a:t>
            </a:r>
            <a:r>
              <a:rPr lang="en-US" sz="3000" dirty="0" smtClean="0"/>
              <a:t>.</a:t>
            </a:r>
            <a:endParaRPr lang="ru-RU" sz="3000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endParaRPr lang="ru-RU" sz="3000" dirty="0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613"/>
            <a:ext cx="8229600" cy="5289550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 smtClean="0"/>
              <a:t>От плеча до кисти сам, </a:t>
            </a:r>
            <a:r>
              <a:rPr lang="en-US" sz="2800" dirty="0" smtClean="0"/>
              <a:t> </a:t>
            </a:r>
            <a:r>
              <a:rPr lang="ru-RU" sz="2800" dirty="0" smtClean="0"/>
              <a:t>Руку называю </a:t>
            </a:r>
            <a:endParaRPr lang="en-US" sz="2800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 err="1" smtClean="0"/>
              <a:t>arm</a:t>
            </a:r>
            <a:r>
              <a:rPr lang="ru-RU" sz="2800" dirty="0" smtClean="0"/>
              <a:t>.</a:t>
            </a:r>
            <a:endParaRPr lang="en-US" sz="2800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endParaRPr lang="en-US" sz="900" dirty="0"/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 smtClean="0"/>
              <a:t>Руку протянул мне </a:t>
            </a:r>
            <a:r>
              <a:rPr lang="ru-RU" sz="2800" dirty="0" err="1" smtClean="0"/>
              <a:t>friend</a:t>
            </a:r>
            <a:r>
              <a:rPr lang="ru-RU" sz="2800" dirty="0" smtClean="0"/>
              <a:t>.</a:t>
            </a:r>
            <a:r>
              <a:rPr lang="ru-RU" sz="2800" dirty="0"/>
              <a:t> </a:t>
            </a:r>
            <a:r>
              <a:rPr lang="ru-RU" sz="2800" dirty="0" smtClean="0"/>
              <a:t>Кисть руки назвали</a:t>
            </a:r>
            <a:endParaRPr lang="en-US" sz="2800" dirty="0" smtClean="0"/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 err="1" smtClean="0"/>
              <a:t>hand</a:t>
            </a:r>
            <a:endParaRPr lang="en-US" sz="2800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endParaRPr lang="en-US" sz="800" dirty="0"/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 smtClean="0"/>
              <a:t>Я люблю отличный бег, ногу все назвали </a:t>
            </a:r>
            <a:endParaRPr lang="en-US" sz="2800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 err="1" smtClean="0"/>
              <a:t>leg</a:t>
            </a:r>
            <a:r>
              <a:rPr lang="ru-RU" sz="2800" dirty="0" smtClean="0"/>
              <a:t>. 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endParaRPr lang="ru-RU" sz="800" dirty="0" smtClean="0"/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 smtClean="0"/>
              <a:t>Футбол. Все за мячом бегут.</a:t>
            </a:r>
            <a:r>
              <a:rPr lang="en-US" sz="2800" dirty="0" smtClean="0"/>
              <a:t> </a:t>
            </a:r>
            <a:r>
              <a:rPr lang="ru-RU" sz="2800" dirty="0" smtClean="0"/>
              <a:t>Ступню мы</a:t>
            </a:r>
            <a:r>
              <a:rPr lang="en-US" sz="2800" dirty="0" smtClean="0"/>
              <a:t> </a:t>
            </a:r>
            <a:r>
              <a:rPr lang="ru-RU" sz="2800" dirty="0" smtClean="0"/>
              <a:t>называем </a:t>
            </a:r>
            <a:endParaRPr lang="en-US" sz="2800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 err="1" smtClean="0"/>
              <a:t>foot</a:t>
            </a:r>
            <a:r>
              <a:rPr lang="ru-RU" sz="2800" dirty="0" smtClean="0"/>
              <a:t>.</a:t>
            </a:r>
            <a:endParaRPr lang="en-US" sz="2800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endParaRPr lang="ru-RU" dirty="0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9275"/>
            <a:ext cx="8229600" cy="5576888"/>
          </a:xfrm>
        </p:spPr>
        <p:txBody>
          <a:bodyPr/>
          <a:lstStyle/>
          <a:p>
            <a:pPr marL="0" indent="0">
              <a:buFont typeface="Wingdings 2" pitchFamily="18" charset="2"/>
              <a:buNone/>
            </a:pPr>
            <a:r>
              <a:rPr lang="ru-RU" sz="2800" smtClean="0"/>
              <a:t>Ну что без шеи человек? Шея по-английски </a:t>
            </a:r>
            <a:endParaRPr lang="en-US" sz="2800" smtClean="0"/>
          </a:p>
          <a:p>
            <a:pPr marL="0" indent="0">
              <a:buFont typeface="Wingdings 2" pitchFamily="18" charset="2"/>
              <a:buNone/>
            </a:pPr>
            <a:r>
              <a:rPr lang="ru-RU" sz="2800" smtClean="0"/>
              <a:t>neck.</a:t>
            </a:r>
            <a:endParaRPr lang="en-US" sz="2800" smtClean="0"/>
          </a:p>
          <a:p>
            <a:pPr marL="0" indent="0">
              <a:buFont typeface="Wingdings 2" pitchFamily="18" charset="2"/>
              <a:buNone/>
            </a:pPr>
            <a:endParaRPr lang="en-US" sz="800" smtClean="0"/>
          </a:p>
          <a:p>
            <a:pPr marL="0" indent="0">
              <a:buFont typeface="Wingdings 2" pitchFamily="18" charset="2"/>
              <a:buNone/>
            </a:pPr>
            <a:r>
              <a:rPr lang="ru-RU" sz="2800" smtClean="0"/>
              <a:t>Взад-вперёд и сверху-вниз</a:t>
            </a:r>
            <a:r>
              <a:rPr lang="en-US" sz="2800" smtClean="0"/>
              <a:t> </a:t>
            </a:r>
            <a:r>
              <a:rPr lang="ru-RU" sz="2800" smtClean="0"/>
              <a:t>утром с пастой чищу</a:t>
            </a:r>
            <a:endParaRPr lang="en-US" sz="2800" smtClean="0"/>
          </a:p>
          <a:p>
            <a:pPr marL="0" indent="0">
              <a:buFont typeface="Wingdings 2" pitchFamily="18" charset="2"/>
              <a:buNone/>
            </a:pPr>
            <a:r>
              <a:rPr lang="en-US" sz="2800" smtClean="0"/>
              <a:t>t</a:t>
            </a:r>
            <a:r>
              <a:rPr lang="ru-RU" sz="2800" smtClean="0"/>
              <a:t>eeth</a:t>
            </a:r>
          </a:p>
          <a:p>
            <a:pPr marL="0" indent="0">
              <a:buFont typeface="Wingdings 2" pitchFamily="18" charset="2"/>
              <a:buNone/>
            </a:pPr>
            <a:endParaRPr lang="ru-RU" sz="800" smtClean="0"/>
          </a:p>
          <a:p>
            <a:pPr marL="0" indent="0">
              <a:buFont typeface="Wingdings 2" pitchFamily="18" charset="2"/>
              <a:buNone/>
            </a:pPr>
            <a:r>
              <a:rPr lang="ru-RU" sz="2800" smtClean="0"/>
              <a:t>Отрастайте побыстрее</a:t>
            </a:r>
            <a:r>
              <a:rPr lang="en-US" sz="2800" smtClean="0"/>
              <a:t> </a:t>
            </a:r>
            <a:r>
              <a:rPr lang="ru-RU" sz="2800" smtClean="0"/>
              <a:t>для моих косичек </a:t>
            </a:r>
            <a:endParaRPr lang="en-US" sz="2800" smtClean="0"/>
          </a:p>
          <a:p>
            <a:pPr marL="0" indent="0">
              <a:buFont typeface="Wingdings 2" pitchFamily="18" charset="2"/>
              <a:buNone/>
            </a:pPr>
            <a:r>
              <a:rPr lang="ru-RU" sz="2800" smtClean="0"/>
              <a:t>hair</a:t>
            </a:r>
          </a:p>
          <a:p>
            <a:pPr marL="0" indent="0">
              <a:buFont typeface="Wingdings 2" pitchFamily="18" charset="2"/>
              <a:buNone/>
            </a:pPr>
            <a:endParaRPr lang="ru-RU" sz="800" smtClean="0"/>
          </a:p>
          <a:p>
            <a:pPr marL="0" indent="0">
              <a:buFont typeface="Wingdings 2" pitchFamily="18" charset="2"/>
              <a:buNone/>
            </a:pPr>
            <a:r>
              <a:rPr lang="ru-RU" sz="2800" smtClean="0"/>
              <a:t>Папа бреется: вжик-вжик. Стала гладкой, нежной</a:t>
            </a:r>
            <a:endParaRPr lang="en-US" sz="2800" smtClean="0"/>
          </a:p>
          <a:p>
            <a:pPr marL="0" indent="0">
              <a:buFont typeface="Wingdings 2" pitchFamily="18" charset="2"/>
              <a:buNone/>
            </a:pPr>
            <a:r>
              <a:rPr lang="ru-RU" sz="2800" smtClean="0"/>
              <a:t>cheek</a:t>
            </a: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3850" y="3933825"/>
            <a:ext cx="3521075" cy="2640013"/>
          </a:xfrm>
        </p:spPr>
      </p:pic>
      <p:sp>
        <p:nvSpPr>
          <p:cNvPr id="21506" name="Содержимое 6"/>
          <p:cNvSpPr>
            <a:spLocks noGrp="1"/>
          </p:cNvSpPr>
          <p:nvPr>
            <p:ph sz="half" idx="2"/>
          </p:nvPr>
        </p:nvSpPr>
        <p:spPr>
          <a:xfrm>
            <a:off x="2916238" y="260350"/>
            <a:ext cx="4038600" cy="273685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endParaRPr lang="en-US" smtClean="0"/>
          </a:p>
          <a:p>
            <a:pPr>
              <a:buFont typeface="Wingdings 2" pitchFamily="18" charset="2"/>
              <a:buNone/>
            </a:pPr>
            <a:r>
              <a:rPr lang="en-US" smtClean="0"/>
              <a:t>Well done! And now I want you to guess a crossword. Good luck!</a:t>
            </a:r>
            <a:endParaRPr lang="ru-RU" smtClean="0"/>
          </a:p>
        </p:txBody>
      </p:sp>
      <p:sp>
        <p:nvSpPr>
          <p:cNvPr id="8" name="Выноска-облако 7"/>
          <p:cNvSpPr/>
          <p:nvPr/>
        </p:nvSpPr>
        <p:spPr>
          <a:xfrm>
            <a:off x="2268538" y="0"/>
            <a:ext cx="5616575" cy="3313113"/>
          </a:xfrm>
          <a:prstGeom prst="cloudCallout">
            <a:avLst>
              <a:gd name="adj1" fmla="val -25953"/>
              <a:gd name="adj2" fmla="val 7830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Рисунок 5" descr="bod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1050" y="3068638"/>
            <a:ext cx="3956050" cy="332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Содержимое 3" descr="body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042988" y="692150"/>
            <a:ext cx="2667000" cy="2857500"/>
          </a:xfrm>
        </p:spPr>
      </p:pic>
      <p:pic>
        <p:nvPicPr>
          <p:cNvPr id="22531" name="Рисунок 4" descr="bod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6825" y="260350"/>
            <a:ext cx="2668588" cy="286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Изящная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158</TotalTime>
  <Words>391</Words>
  <Application>Microsoft Office PowerPoint</Application>
  <PresentationFormat>Экран (4:3)</PresentationFormat>
  <Paragraphs>92</Paragraphs>
  <Slides>17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5</vt:i4>
      </vt:variant>
      <vt:variant>
        <vt:lpstr>Заголовки слайдов</vt:lpstr>
      </vt:variant>
      <vt:variant>
        <vt:i4>17</vt:i4>
      </vt:variant>
    </vt:vector>
  </HeadingPairs>
  <TitlesOfParts>
    <vt:vector size="27" baseType="lpstr">
      <vt:lpstr>Trebuchet MS</vt:lpstr>
      <vt:lpstr>Arial</vt:lpstr>
      <vt:lpstr>Wingdings 2</vt:lpstr>
      <vt:lpstr>Wingdings</vt:lpstr>
      <vt:lpstr>Calibri</vt:lpstr>
      <vt:lpstr>Изящная</vt:lpstr>
      <vt:lpstr>Изящная</vt:lpstr>
      <vt:lpstr>Изящная</vt:lpstr>
      <vt:lpstr>Изящная</vt:lpstr>
      <vt:lpstr>Изящная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DG Win&amp;Soft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босс</dc:creator>
  <cp:lastModifiedBy>WiZaRd</cp:lastModifiedBy>
  <cp:revision>37</cp:revision>
  <dcterms:created xsi:type="dcterms:W3CDTF">2013-03-30T11:39:35Z</dcterms:created>
  <dcterms:modified xsi:type="dcterms:W3CDTF">2013-04-01T05:20:29Z</dcterms:modified>
</cp:coreProperties>
</file>