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375D80F-F099-44C8-89AE-97BBD559EEC2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2E43CBD-87A4-4314-8D3D-5EB6271135B2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58888" y="549275"/>
            <a:ext cx="7058025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ambria" pitchFamily="18" charset="0"/>
              </a:rPr>
              <a:t>	Неотъемлемой  частью  работы  классного руководителя является посещение с  учениками музеев, театров,  выставочных залов, библиотек. Любимое место Виктории Васильевны, где она обязательно бывает со своими учениками – это дом-музей Корнея Ивановича Чуковского в </a:t>
            </a:r>
            <a:r>
              <a:rPr lang="ru-RU" sz="2200" dirty="0" err="1">
                <a:latin typeface="Cambria" pitchFamily="18" charset="0"/>
              </a:rPr>
              <a:t>Переделкино</a:t>
            </a:r>
            <a:r>
              <a:rPr lang="ru-RU" sz="2200" dirty="0">
                <a:latin typeface="Cambria" pitchFamily="18" charset="0"/>
              </a:rPr>
              <a:t>.</a:t>
            </a:r>
          </a:p>
        </p:txBody>
      </p:sp>
      <p:pic>
        <p:nvPicPr>
          <p:cNvPr id="5" name="Picture 2" descr="C:\Users\ВВР\Desktop\Переделки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708275"/>
            <a:ext cx="48450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32138" y="6092825"/>
            <a:ext cx="2808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mbria" pitchFamily="18" charset="0"/>
              </a:rPr>
              <a:t>1 октября 2011 года</a:t>
            </a:r>
            <a:r>
              <a:rPr lang="ru-RU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2875" y="214313"/>
            <a:ext cx="885825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mbria" pitchFamily="18" charset="0"/>
              </a:rPr>
              <a:t>	</a:t>
            </a:r>
            <a:r>
              <a:rPr lang="ru-RU" sz="2400">
                <a:latin typeface="Cambria" pitchFamily="18" charset="0"/>
              </a:rPr>
              <a:t>За свою работу Виктория Васильевна неоднократно была отмечена благодарностями и грамотами  Центрального окружного методического центра. 	               	                                  	В 2011 году награждена грамотой Департамента образования города Москвы за многолетний добросовестный труд и высокую результативность в работе.</a:t>
            </a:r>
          </a:p>
        </p:txBody>
      </p:sp>
      <p:pic>
        <p:nvPicPr>
          <p:cNvPr id="3" name="Picture 2" descr="C:\Users\user\Desktop\Жанна Николаевна\День открытых дверей\IMG_2280.JPG"/>
          <p:cNvPicPr>
            <a:picLocks noChangeAspect="1" noChangeArrowheads="1"/>
          </p:cNvPicPr>
          <p:nvPr/>
        </p:nvPicPr>
        <p:blipFill>
          <a:blip r:embed="rId2" cstate="print"/>
          <a:srcRect l="12207" t="23610" r="11328"/>
          <a:stretch>
            <a:fillRect/>
          </a:stretch>
        </p:blipFill>
        <p:spPr bwMode="auto">
          <a:xfrm>
            <a:off x="2143125" y="2857500"/>
            <a:ext cx="501015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5DF0F6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5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Литейная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ВВР</dc:creator>
  <cp:lastModifiedBy>ВВР</cp:lastModifiedBy>
  <cp:revision>1</cp:revision>
  <dcterms:created xsi:type="dcterms:W3CDTF">2012-11-03T17:43:09Z</dcterms:created>
  <dcterms:modified xsi:type="dcterms:W3CDTF">2012-11-03T17:45:04Z</dcterms:modified>
</cp:coreProperties>
</file>