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8C90724-6BE1-478E-AEAA-E3184F9E612B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25B733-5AA0-49FD-B1D4-EF0C806F2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90724-6BE1-478E-AEAA-E3184F9E612B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25B733-5AA0-49FD-B1D4-EF0C806F2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90724-6BE1-478E-AEAA-E3184F9E612B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25B733-5AA0-49FD-B1D4-EF0C806F2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90724-6BE1-478E-AEAA-E3184F9E612B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25B733-5AA0-49FD-B1D4-EF0C806F2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8C90724-6BE1-478E-AEAA-E3184F9E612B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25B733-5AA0-49FD-B1D4-EF0C806F2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90724-6BE1-478E-AEAA-E3184F9E612B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125B733-5AA0-49FD-B1D4-EF0C806F2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90724-6BE1-478E-AEAA-E3184F9E612B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125B733-5AA0-49FD-B1D4-EF0C806F2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90724-6BE1-478E-AEAA-E3184F9E612B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25B733-5AA0-49FD-B1D4-EF0C806F2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90724-6BE1-478E-AEAA-E3184F9E612B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25B733-5AA0-49FD-B1D4-EF0C806F2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8C90724-6BE1-478E-AEAA-E3184F9E612B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25B733-5AA0-49FD-B1D4-EF0C806F2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8C90724-6BE1-478E-AEAA-E3184F9E612B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25B733-5AA0-49FD-B1D4-EF0C806F2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8C90724-6BE1-478E-AEAA-E3184F9E612B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125B733-5AA0-49FD-B1D4-EF0C806F2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188" y="590550"/>
            <a:ext cx="799306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Виктория Васильевна на протяжении 10 лет является учителем-экспериментатором ГЭП «Построение образовательного пространства на основе деятельностного подхода». С 2009 года апробирует  уроки технологии МИД.</a:t>
            </a:r>
            <a:endParaRPr lang="ru-RU" sz="2000"/>
          </a:p>
          <a:p>
            <a:pPr algn="just" eaLnBrk="0" hangingPunct="0"/>
            <a:r>
              <a:rPr lang="ru-RU" sz="2000">
                <a:latin typeface="Times New Roman" pitchFamily="18" charset="0"/>
                <a:cs typeface="Calibri" pitchFamily="34" charset="0"/>
              </a:rPr>
              <a:t>       Романовская В.В. активно использует  информационные технологии на уроках и во внеурочной деятельности. Она одна из первых в начальной школе начала работать с интерактивной доской. </a:t>
            </a:r>
          </a:p>
          <a:p>
            <a:pPr algn="just" eaLnBrk="0" hangingPunct="0"/>
            <a:r>
              <a:rPr lang="ru-RU" sz="2000">
                <a:latin typeface="Times New Roman" pitchFamily="18" charset="0"/>
                <a:cs typeface="Calibri" pitchFamily="34" charset="0"/>
              </a:rPr>
              <a:t>	В настоящее время работает над созданием своего сайта  в интернете для общения с родителями.</a:t>
            </a:r>
            <a:endParaRPr lang="ru-RU" sz="2000"/>
          </a:p>
          <a:p>
            <a:pPr algn="just" eaLnBrk="0" hangingPunct="0"/>
            <a:r>
              <a:rPr lang="ru-RU" sz="2000">
                <a:latin typeface="Times New Roman" pitchFamily="18" charset="0"/>
                <a:cs typeface="Calibri" pitchFamily="34" charset="0"/>
              </a:rPr>
              <a:t>      </a:t>
            </a:r>
            <a:endParaRPr lang="ru-RU" sz="20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644900"/>
            <a:ext cx="16097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059113" y="3284538"/>
            <a:ext cx="576103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 2006 года по настоящее время является                                              руководителем студенческой практики педагогического колледжа  №9 «Арбат».   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Романовская В.В.  проводит открытые уроки для студентов, дает консультации,  оказывает будущим учителям методическую помощь, помогает   в овладении педагогическим мастерством.</a:t>
            </a:r>
            <a:endParaRPr lang="ru-RU" sz="200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ВР\Desktop\наши фотографии\1234 учителя\IMG_7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53200" y="-13258800"/>
            <a:ext cx="3600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ВВР\Desktop\наши фотографии\1234 учителя\IMG_7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53200" y="-13258800"/>
            <a:ext cx="3600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ВВР\Desktop\IMG_7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844675"/>
            <a:ext cx="28829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2286000"/>
            <a:ext cx="48577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	</a:t>
            </a:r>
            <a:r>
              <a:rPr lang="ru-RU" sz="2000">
                <a:latin typeface="Cambria" pitchFamily="18" charset="0"/>
              </a:rPr>
              <a:t>В 2009 году в сборнике ОМЦ ЦОУО опубликован сценарий занятия «Королева Лампочка»</a:t>
            </a:r>
          </a:p>
          <a:p>
            <a:r>
              <a:rPr lang="ru-RU" sz="2000">
                <a:latin typeface="Cambria" pitchFamily="18" charset="0"/>
              </a:rPr>
              <a:t>          Романовская В.В.  регулярно проводит открытые уроки по русскому языку, математике, литературному чтению для родителей, учителей ЦАО, воспитателей ДОУ; активно участвует                в подготовке и проведении Дней открытых дверей, фестивалях педагогического мастерства.  </a:t>
            </a:r>
          </a:p>
          <a:p>
            <a:endParaRPr lang="ru-RU" sz="2000">
              <a:latin typeface="Cambr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214313"/>
            <a:ext cx="80724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	Виктория Васильевна активно участвует в  научно-методической работе школы.   Часто выступает с сообщениями,  делится опытом работы с учителями ГОУ СОШ   с углубленным изучением английского языка №1234 и  коллегами Центрального округа.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ВР\Desktop\наши фотографии\Фото\я\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4799013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435600" y="549275"/>
            <a:ext cx="3240088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mbria" pitchFamily="18" charset="0"/>
              </a:rPr>
              <a:t>Виктория Васильевна неформально подходит  к воспитательной внеклассной работе с учащимися, делая ее яркой и запоминающейся. Учащиеся под ее руководством   регулярно принимают участие в ежегодных школьных, окружных и городских турах  разнообразных конкурсов,  олимпиад, интеллектуальных марафонов.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0113" y="4797425"/>
            <a:ext cx="72723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	Ежегодно в  школе проходит  фестиваль «Театральная неделя»,  в спектаклях которой   с удовольствием играют учащиеся Виктории Васильевны. </a:t>
            </a:r>
          </a:p>
          <a:p>
            <a:r>
              <a:rPr lang="ru-RU">
                <a:latin typeface="Cambria" pitchFamily="18" charset="0"/>
              </a:rPr>
              <a:t>	Виктория Васильевна  сама пишет сценарии, ставит  спектакли,  сочиняет  песни.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ВР\AppData\Local\Microsoft\Windows\Temporary Internet Files\Content.Outlook\2VZLPZDI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46085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ВВР\Documents\театральная неделя 2010-2011\IMG_1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249488"/>
            <a:ext cx="287972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64163" y="857250"/>
            <a:ext cx="3600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mbria" pitchFamily="18" charset="0"/>
              </a:rPr>
              <a:t>Спектакль                                         2010-2011 учебного года</a:t>
            </a:r>
          </a:p>
          <a:p>
            <a:pPr algn="ctr"/>
            <a:r>
              <a:rPr lang="ru-RU" sz="2000">
                <a:latin typeface="Cambria" pitchFamily="18" charset="0"/>
              </a:rPr>
              <a:t>«Цветик-семицветик»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0113" y="3357563"/>
            <a:ext cx="36703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mbria" pitchFamily="18" charset="0"/>
              </a:rPr>
              <a:t>Спектакль </a:t>
            </a:r>
          </a:p>
          <a:p>
            <a:pPr algn="ctr"/>
            <a:r>
              <a:rPr lang="ru-RU" sz="2000">
                <a:latin typeface="Cambria" pitchFamily="18" charset="0"/>
              </a:rPr>
              <a:t>2009-2010 учебного года</a:t>
            </a:r>
          </a:p>
          <a:p>
            <a:pPr algn="ctr"/>
            <a:r>
              <a:rPr lang="ru-RU" sz="2000">
                <a:latin typeface="Cambria" pitchFamily="18" charset="0"/>
              </a:rPr>
              <a:t> «Сказка среди бела дня»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" y="4714875"/>
            <a:ext cx="47212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mbria" pitchFamily="18" charset="0"/>
              </a:rPr>
              <a:t>	В 2011-2012 учебном году                 Виктория Васильевна   ставит спектакль, посвященный</a:t>
            </a:r>
          </a:p>
          <a:p>
            <a:pPr algn="ctr"/>
            <a:r>
              <a:rPr lang="ru-RU" sz="2000">
                <a:latin typeface="Cambria" pitchFamily="18" charset="0"/>
              </a:rPr>
              <a:t>75-летию  студии Союзмультфильм     «Кот Леопольд. Продолжение.»</a:t>
            </a:r>
          </a:p>
          <a:p>
            <a:endParaRPr lang="ru-RU" sz="2000"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5DF0F6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</TotalTime>
  <Words>82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Литейная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ВВР</dc:creator>
  <cp:lastModifiedBy>ВВР</cp:lastModifiedBy>
  <cp:revision>2</cp:revision>
  <dcterms:created xsi:type="dcterms:W3CDTF">2012-11-03T17:23:24Z</dcterms:created>
  <dcterms:modified xsi:type="dcterms:W3CDTF">2012-11-03T17:35:26Z</dcterms:modified>
</cp:coreProperties>
</file>