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4A65DC-AECB-432A-83A6-38CA4F83A720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2AB561-A57A-4797-928D-9C259910EA6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ВР\Desktop\наши фотографии\Фото\я\я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60350"/>
            <a:ext cx="504031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4508500"/>
            <a:ext cx="7381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mbria" pitchFamily="18" charset="0"/>
              </a:rPr>
              <a:t>ГБОУ СОШ №1234</a:t>
            </a:r>
          </a:p>
          <a:p>
            <a:pPr algn="ctr"/>
            <a:r>
              <a:rPr lang="ru-RU" sz="3200">
                <a:latin typeface="Cambria" pitchFamily="18" charset="0"/>
              </a:rPr>
              <a:t>Учитель начальных классов</a:t>
            </a:r>
          </a:p>
          <a:p>
            <a:pPr algn="ctr"/>
            <a:r>
              <a:rPr lang="ru-RU" sz="3200" b="1">
                <a:latin typeface="Cambria" pitchFamily="18" charset="0"/>
              </a:rPr>
              <a:t>Романовская Виктория Васильевна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181350"/>
            <a:ext cx="18002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213100"/>
            <a:ext cx="18002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149725"/>
            <a:ext cx="4103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288" y="620713"/>
            <a:ext cx="7848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mbria" pitchFamily="18" charset="0"/>
              </a:rPr>
              <a:t>Выпускница школы №72 (сейчас №1234)</a:t>
            </a:r>
          </a:p>
          <a:p>
            <a:pPr algn="ctr"/>
            <a:r>
              <a:rPr lang="ru-RU" sz="2800" dirty="0">
                <a:latin typeface="Cambria" pitchFamily="18" charset="0"/>
              </a:rPr>
              <a:t>1986 – 1990 – педагогическое училище №9</a:t>
            </a:r>
          </a:p>
          <a:p>
            <a:pPr algn="ctr"/>
            <a:r>
              <a:rPr lang="ru-RU" sz="3200" dirty="0">
                <a:latin typeface="Cambria" pitchFamily="18" charset="0"/>
              </a:rPr>
              <a:t>1991 – 1995 – Московский </a:t>
            </a:r>
            <a:r>
              <a:rPr lang="ru-RU" sz="3200" dirty="0" err="1">
                <a:latin typeface="Cambria" pitchFamily="18" charset="0"/>
              </a:rPr>
              <a:t>Экстерный</a:t>
            </a:r>
            <a:r>
              <a:rPr lang="ru-RU" sz="3200" dirty="0">
                <a:latin typeface="Cambria" pitchFamily="18" charset="0"/>
              </a:rPr>
              <a:t>  Гуманитарный Университет</a:t>
            </a:r>
          </a:p>
          <a:p>
            <a:pPr algn="ctr"/>
            <a:r>
              <a:rPr lang="ru-RU" sz="3200" dirty="0">
                <a:latin typeface="Cambria" pitchFamily="18" charset="0"/>
              </a:rPr>
              <a:t>Стаж работы в  школе №1234 – </a:t>
            </a:r>
            <a:r>
              <a:rPr lang="ru-RU" sz="3200" dirty="0" smtClean="0">
                <a:latin typeface="Cambria" pitchFamily="18" charset="0"/>
              </a:rPr>
              <a:t>22 </a:t>
            </a:r>
            <a:r>
              <a:rPr lang="ru-RU" sz="3200" dirty="0">
                <a:latin typeface="Cambria" pitchFamily="18" charset="0"/>
              </a:rPr>
              <a:t>год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3500438"/>
            <a:ext cx="17986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CIM\100CANON\IMG_3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863" y="333375"/>
            <a:ext cx="2700337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2708275"/>
            <a:ext cx="26050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356100" y="404813"/>
            <a:ext cx="44640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Старший сын Даниил – выпускник школы №1234.</a:t>
            </a:r>
          </a:p>
          <a:p>
            <a:r>
              <a:rPr lang="ru-RU" sz="2400">
                <a:latin typeface="Cambria" pitchFamily="18" charset="0"/>
              </a:rPr>
              <a:t>Сейчас студент Московской финансово-юридической академии.</a:t>
            </a:r>
          </a:p>
          <a:p>
            <a:r>
              <a:rPr lang="ru-RU" sz="2400">
                <a:latin typeface="Cambria" pitchFamily="18" charset="0"/>
              </a:rPr>
              <a:t>Будущий программист.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16013" y="4221163"/>
            <a:ext cx="3527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Младший сын  Иван – будущий ученик</a:t>
            </a:r>
          </a:p>
          <a:p>
            <a:r>
              <a:rPr lang="ru-RU" sz="2400">
                <a:latin typeface="Cambria" pitchFamily="18" charset="0"/>
              </a:rPr>
              <a:t>родной школы.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5732463"/>
            <a:ext cx="180022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ВР\Desktop\наши фотографии\Фото\я\IMG_3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92150"/>
            <a:ext cx="1939925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43213" y="476250"/>
            <a:ext cx="6121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mbria" pitchFamily="18" charset="0"/>
              </a:rPr>
              <a:t>За </a:t>
            </a:r>
            <a:r>
              <a:rPr lang="ru-RU" sz="2400" dirty="0" smtClean="0">
                <a:latin typeface="Cambria" pitchFamily="18" charset="0"/>
              </a:rPr>
              <a:t>22 </a:t>
            </a:r>
            <a:r>
              <a:rPr lang="ru-RU" sz="2400" dirty="0">
                <a:latin typeface="Cambria" pitchFamily="18" charset="0"/>
              </a:rPr>
              <a:t>год работы Романовская Виктория Васильевна  выпустила 5 классов. Сейчас она является классным руководителем </a:t>
            </a:r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4 </a:t>
            </a:r>
            <a:r>
              <a:rPr lang="ru-RU" sz="2400" dirty="0">
                <a:latin typeface="Cambria" pitchFamily="18" charset="0"/>
              </a:rPr>
              <a:t>класса «Б». Все выпускники Виктории Васильевны показывают высокий уровень </a:t>
            </a:r>
            <a:r>
              <a:rPr lang="ru-RU" sz="2400" dirty="0" err="1">
                <a:latin typeface="Cambria" pitchFamily="18" charset="0"/>
              </a:rPr>
              <a:t>обученности</a:t>
            </a:r>
            <a:r>
              <a:rPr lang="ru-RU" sz="2400" dirty="0">
                <a:latin typeface="Cambria" pitchFamily="18" charset="0"/>
              </a:rPr>
              <a:t>.</a:t>
            </a:r>
          </a:p>
          <a:p>
            <a:endParaRPr lang="ru-RU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24300" y="3213100"/>
            <a:ext cx="48244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mbria" pitchFamily="18" charset="0"/>
              </a:rPr>
              <a:t>Уровень учебных умений  в </a:t>
            </a:r>
            <a:r>
              <a:rPr lang="ru-RU" sz="2400" dirty="0" smtClean="0">
                <a:latin typeface="Cambria" pitchFamily="18" charset="0"/>
              </a:rPr>
              <a:t>2011-2012 </a:t>
            </a:r>
            <a:r>
              <a:rPr lang="ru-RU" sz="2400" dirty="0">
                <a:latin typeface="Cambria" pitchFamily="18" charset="0"/>
              </a:rPr>
              <a:t>учебном году во </a:t>
            </a:r>
            <a:r>
              <a:rPr lang="ru-RU" sz="2400" dirty="0" smtClean="0">
                <a:latin typeface="Cambria" pitchFamily="18" charset="0"/>
              </a:rPr>
              <a:t>3 </a:t>
            </a:r>
            <a:r>
              <a:rPr lang="ru-RU" sz="2400" dirty="0">
                <a:latin typeface="Cambria" pitchFamily="18" charset="0"/>
              </a:rPr>
              <a:t>«б» классе при 100 % успеваемости составил  86 %.      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4213" y="4724400"/>
            <a:ext cx="77755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Большое внимание педагог  уделяет формированию общечеловеческих ценностей: доброты, милосердия, гуманности, сопереживания; выработки активной жизненной позиции учащихся, чувства собственного достоинства.</a:t>
            </a:r>
          </a:p>
          <a:p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DF0F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130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ВВР</dc:creator>
  <cp:lastModifiedBy>ВВР</cp:lastModifiedBy>
  <cp:revision>2</cp:revision>
  <dcterms:created xsi:type="dcterms:W3CDTF">2012-11-03T17:09:37Z</dcterms:created>
  <dcterms:modified xsi:type="dcterms:W3CDTF">2012-11-03T17:22:57Z</dcterms:modified>
</cp:coreProperties>
</file>