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9" autoAdjust="0"/>
    <p:restoredTop sz="82373" autoAdjust="0"/>
  </p:normalViewPr>
  <p:slideViewPr>
    <p:cSldViewPr>
      <p:cViewPr>
        <p:scale>
          <a:sx n="65" d="100"/>
          <a:sy n="65" d="100"/>
        </p:scale>
        <p:origin x="-5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21" Type="http://schemas.microsoft.com/office/2006/relationships/vbaProject" Target="vbaProject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35EB-4DCB-4883-805F-A79B3E9624C8}" type="datetimeFigureOut">
              <a:rPr lang="ru-RU" smtClean="0"/>
              <a:pPr/>
              <a:t>21.03.14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D01A9-2D47-4815-8CB1-6811B071A3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8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D01A9-2D47-4815-8CB1-6811B071A39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0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66"/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3601" y="87288"/>
            <a:ext cx="56197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87288"/>
            <a:ext cx="561975" cy="533400"/>
          </a:xfrm>
          <a:prstGeom prst="rect">
            <a:avLst/>
          </a:prstGeom>
        </p:spPr>
      </p:pic>
      <p:pic>
        <p:nvPicPr>
          <p:cNvPr id="10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61600" y="86400"/>
            <a:ext cx="561975" cy="533400"/>
          </a:xfrm>
          <a:prstGeom prst="rect">
            <a:avLst/>
          </a:prstGeom>
        </p:spPr>
      </p:pic>
      <p:pic>
        <p:nvPicPr>
          <p:cNvPr id="11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00" y="86400"/>
            <a:ext cx="561975" cy="533400"/>
          </a:xfrm>
          <a:prstGeom prst="rect">
            <a:avLst/>
          </a:prstGeom>
        </p:spPr>
      </p:pic>
      <p:pic>
        <p:nvPicPr>
          <p:cNvPr id="12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3200" y="86400"/>
            <a:ext cx="561975" cy="533400"/>
          </a:xfrm>
          <a:prstGeom prst="rect">
            <a:avLst/>
          </a:prstGeom>
        </p:spPr>
      </p:pic>
      <p:pic>
        <p:nvPicPr>
          <p:cNvPr id="13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9600" y="86400"/>
            <a:ext cx="561975" cy="533400"/>
          </a:xfrm>
          <a:prstGeom prst="rect">
            <a:avLst/>
          </a:prstGeom>
        </p:spPr>
      </p:pic>
      <p:pic>
        <p:nvPicPr>
          <p:cNvPr id="14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6000" y="86400"/>
            <a:ext cx="561975" cy="533400"/>
          </a:xfrm>
          <a:prstGeom prst="rect">
            <a:avLst/>
          </a:prstGeom>
        </p:spPr>
      </p:pic>
      <p:pic>
        <p:nvPicPr>
          <p:cNvPr id="15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62400" y="86400"/>
            <a:ext cx="561975" cy="533400"/>
          </a:xfrm>
          <a:prstGeom prst="rect">
            <a:avLst/>
          </a:prstGeom>
        </p:spPr>
      </p:pic>
      <p:pic>
        <p:nvPicPr>
          <p:cNvPr id="16" name="Picture 6" descr="appl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8800" y="86400"/>
            <a:ext cx="5619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D901-52C0-4B70-B886-BC5519CD75DF}" type="datetimeFigureOut">
              <a:rPr lang="en-US" smtClean="0"/>
              <a:pPr/>
              <a:t>21.03.14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A0F6-336A-403B-830C-C513FCFAD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4" Type="http://schemas.openxmlformats.org/officeDocument/2006/relationships/audio" Target="../media/audio2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4" Type="http://schemas.openxmlformats.org/officeDocument/2006/relationships/audio" Target="../media/audio2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3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4" Type="http://schemas.openxmlformats.org/officeDocument/2006/relationships/audio" Target="../media/audio2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3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audio" Target="../media/audio3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audio" Target="../media/audio2.wav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4" Type="http://schemas.openxmlformats.org/officeDocument/2006/relationships/audio" Target="../media/audio2.wav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ru-RU" dirty="0" smtClean="0"/>
              <a:t>Тренажер по орфографии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414908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</a:rPr>
              <a:t>Петрова Александра Алексеевна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</a:rPr>
              <a:t>учитель немецкого языка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</a:rPr>
              <a:t>ГБОУ СОШ №223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smtClean="0">
                <a:solidFill>
                  <a:schemeClr val="bg1"/>
                </a:solidFill>
              </a:rPr>
              <a:t>___nee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>
                <a:latin typeface="Segoe Semibold" pitchFamily="34" charset="0"/>
              </a:rPr>
              <a:t>S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454272" y="642918"/>
            <a:ext cx="1159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Sch</a:t>
            </a:r>
            <a:endParaRPr lang="en-US" sz="5400" dirty="0"/>
          </a:p>
        </p:txBody>
      </p:sp>
      <p:pic>
        <p:nvPicPr>
          <p:cNvPr id="51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2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63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smtClean="0">
                <a:solidFill>
                  <a:schemeClr val="bg1"/>
                </a:solidFill>
              </a:rPr>
              <a:t>___</a:t>
            </a:r>
            <a:r>
              <a:rPr lang="de-DE" sz="8000" dirty="0" err="1" smtClean="0">
                <a:solidFill>
                  <a:schemeClr val="bg1"/>
                </a:solidFill>
              </a:rPr>
              <a:t>luss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Segoe Semibold" pitchFamily="34" charset="0"/>
              </a:rPr>
              <a:t>V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76844"/>
            <a:ext cx="5020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F</a:t>
            </a:r>
            <a:endParaRPr lang="en-US" sz="5400" dirty="0"/>
          </a:p>
        </p:txBody>
      </p:sp>
      <p:pic>
        <p:nvPicPr>
          <p:cNvPr id="57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58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28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  <p:pic>
        <p:nvPicPr>
          <p:cNvPr id="29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296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1500174"/>
            <a:ext cx="5643602" cy="13287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РЕЗУЛЬТАТ: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6" name="Picture 5" descr="app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714752"/>
            <a:ext cx="561975" cy="533400"/>
          </a:xfrm>
          <a:prstGeom prst="rect">
            <a:avLst/>
          </a:prstGeom>
        </p:spPr>
      </p:pic>
      <p:pic>
        <p:nvPicPr>
          <p:cNvPr id="7" name="Picture 6" descr="app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3071810"/>
            <a:ext cx="561975" cy="533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7193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</a:t>
            </a:r>
            <a:endParaRPr lang="en-US" dirty="0">
              <a:solidFill>
                <a:schemeClr val="bg1"/>
              </a:solidFill>
              <a:latin typeface="Segoe Semibold" pitchFamily="34" charset="0"/>
            </a:endParaRPr>
          </a:p>
        </p:txBody>
      </p:sp>
      <p:sp>
        <p:nvSpPr>
          <p:cNvPr id="16" name="Rounded Rectangle 15">
            <a:hlinkClick r:id="" action="ppaction://macro?name=CleanResults"/>
          </p:cNvPr>
          <p:cNvSpPr/>
          <p:nvPr/>
        </p:nvSpPr>
        <p:spPr>
          <a:xfrm>
            <a:off x="3000364" y="4714884"/>
            <a:ext cx="3143272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Segoe Semibold" pitchFamily="34" charset="0"/>
              </a:rPr>
              <a:t>Выйти</a:t>
            </a:r>
            <a:endParaRPr lang="en-US" sz="4400" dirty="0">
              <a:latin typeface="Segoe Semibold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ПРАВИЛА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36332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В тренажере 9 заданий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Используйте левую кнопку мыши, чтобы выбрать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</a:t>
            </a:r>
          </a:p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В любой момент вы можете выйти из викторины – для этого нажмите клавишу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ESC.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За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каждый правильный ответ вы получите зеленое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яблоко       ,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за неправильный –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красное       . 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На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последнем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слайде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подсчитывается результат: количество правильных и неправильных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ответов</a:t>
            </a:r>
          </a:p>
        </p:txBody>
      </p:sp>
      <p:pic>
        <p:nvPicPr>
          <p:cNvPr id="4" name="Picture 5" descr="app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3801" y="3933056"/>
            <a:ext cx="561975" cy="533400"/>
          </a:xfrm>
          <a:prstGeom prst="rect">
            <a:avLst/>
          </a:prstGeom>
        </p:spPr>
      </p:pic>
      <p:pic>
        <p:nvPicPr>
          <p:cNvPr id="5" name="Picture 6" descr="app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933056"/>
            <a:ext cx="561975" cy="533400"/>
          </a:xfrm>
          <a:prstGeom prst="rect">
            <a:avLst/>
          </a:prstGeom>
        </p:spPr>
      </p:pic>
      <p:sp>
        <p:nvSpPr>
          <p:cNvPr id="6" name="Rounded Rectangle 3">
            <a:hlinkClick r:id="" action="ppaction://macro?name=StartButton"/>
          </p:cNvPr>
          <p:cNvSpPr/>
          <p:nvPr/>
        </p:nvSpPr>
        <p:spPr>
          <a:xfrm>
            <a:off x="2998800" y="5013176"/>
            <a:ext cx="314327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Начать</a:t>
            </a:r>
            <a:endParaRPr lang="en-US" sz="4400" dirty="0">
              <a:latin typeface="Segoe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1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86400"/>
            <a:ext cx="561975" cy="533400"/>
          </a:xfrm>
          <a:prstGeom prst="rect">
            <a:avLst/>
          </a:prstGeom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smtClean="0">
                <a:solidFill>
                  <a:schemeClr val="bg1"/>
                </a:solidFill>
              </a:rPr>
              <a:t>___</a:t>
            </a:r>
            <a:r>
              <a:rPr lang="de-DE" sz="8000" dirty="0" err="1" smtClean="0">
                <a:solidFill>
                  <a:schemeClr val="bg1"/>
                </a:solidFill>
              </a:rPr>
              <a:t>port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/>
          </p:cNvPr>
          <p:cNvSpPr txBox="1"/>
          <p:nvPr/>
        </p:nvSpPr>
        <p:spPr>
          <a:xfrm>
            <a:off x="-1174377" y="392178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S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540552" y="548680"/>
            <a:ext cx="1159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Sch</a:t>
            </a:r>
            <a:endParaRPr lang="en-US" sz="5400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118" y="72000"/>
            <a:ext cx="561975" cy="533400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" name="Рисунок 15" descr="Boy_think_tmpl_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err="1" smtClean="0">
                <a:solidFill>
                  <a:schemeClr val="bg1"/>
                </a:solidFill>
              </a:rPr>
              <a:t>gro</a:t>
            </a:r>
            <a:r>
              <a:rPr lang="de-DE" sz="8000" dirty="0" smtClean="0">
                <a:solidFill>
                  <a:schemeClr val="bg1"/>
                </a:solidFill>
              </a:rPr>
              <a:t>___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5164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s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550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ß</a:t>
            </a:r>
            <a:endParaRPr lang="en-US" sz="5400" dirty="0"/>
          </a:p>
        </p:txBody>
      </p:sp>
      <p:pic>
        <p:nvPicPr>
          <p:cNvPr id="21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22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err="1" smtClean="0">
                <a:solidFill>
                  <a:schemeClr val="bg1"/>
                </a:solidFill>
              </a:rPr>
              <a:t>L___der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246709"/>
            <a:ext cx="1647825" cy="4638675"/>
          </a:xfrm>
          <a:prstGeom prst="rect">
            <a:avLst/>
          </a:prstGeom>
        </p:spPr>
      </p:pic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6400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1412"/>
            <a:ext cx="8002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ei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/>
          </p:cNvPr>
          <p:cNvSpPr txBox="1"/>
          <p:nvPr/>
        </p:nvSpPr>
        <p:spPr>
          <a:xfrm>
            <a:off x="9715536" y="576844"/>
            <a:ext cx="688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err="1" smtClean="0"/>
              <a:t>ie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smtClean="0">
                <a:solidFill>
                  <a:schemeClr val="bg1"/>
                </a:solidFill>
              </a:rPr>
              <a:t>___öse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6400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1412"/>
            <a:ext cx="6286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b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54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d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8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err="1" smtClean="0">
                <a:solidFill>
                  <a:schemeClr val="bg1"/>
                </a:solidFill>
              </a:rPr>
              <a:t>frü</a:t>
            </a:r>
            <a:r>
              <a:rPr lang="de-DE" sz="8000" dirty="0" smtClean="0">
                <a:solidFill>
                  <a:schemeClr val="bg1"/>
                </a:solidFill>
              </a:rPr>
              <a:t>___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GreenAppl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GreenApple">
              <a:snd r:embed="rId3" name="applause.wav"/>
            </a:hlinkClick>
          </p:cNvPr>
          <p:cNvSpPr txBox="1"/>
          <p:nvPr/>
        </p:nvSpPr>
        <p:spPr>
          <a:xfrm>
            <a:off x="-1174377" y="392178"/>
            <a:ext cx="6286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h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RedApple"/>
          </p:cNvPr>
          <p:cNvSpPr txBox="1"/>
          <p:nvPr/>
        </p:nvSpPr>
        <p:spPr>
          <a:xfrm>
            <a:off x="9715536" y="576844"/>
            <a:ext cx="84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err="1" smtClean="0"/>
              <a:t>ch</a:t>
            </a:r>
            <a:endParaRPr lang="en-US" sz="5400" dirty="0"/>
          </a:p>
        </p:txBody>
      </p:sp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7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40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36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smtClean="0">
                <a:solidFill>
                  <a:schemeClr val="bg1"/>
                </a:solidFill>
              </a:rPr>
              <a:t>___</a:t>
            </a:r>
            <a:r>
              <a:rPr lang="de-DE" sz="8000" dirty="0" err="1" smtClean="0">
                <a:solidFill>
                  <a:schemeClr val="bg1"/>
                </a:solidFill>
              </a:rPr>
              <a:t>ater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F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144000" y="500042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8" name="applause.wav"/>
            </a:hlinkClick>
          </p:cNvPr>
          <p:cNvSpPr txBox="1"/>
          <p:nvPr/>
        </p:nvSpPr>
        <p:spPr>
          <a:xfrm>
            <a:off x="9715536" y="576844"/>
            <a:ext cx="577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/>
              <a:t>V</a:t>
            </a:r>
            <a:endParaRPr lang="en-US" sz="5400" dirty="0"/>
          </a:p>
        </p:txBody>
      </p:sp>
      <p:pic>
        <p:nvPicPr>
          <p:cNvPr id="41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2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31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2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33" name="Picture 5" descr="appl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34" name="Picture 6" descr="apple.pn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pic>
        <p:nvPicPr>
          <p:cNvPr id="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6000" y="72000"/>
            <a:ext cx="561975" cy="5334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8000" dirty="0" err="1" smtClean="0">
                <a:solidFill>
                  <a:schemeClr val="bg1"/>
                </a:solidFill>
              </a:rPr>
              <a:t>l___se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5" name="Picture 4" descr="Girl_think_tmpl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0" y="2643182"/>
            <a:ext cx="1524000" cy="4171950"/>
          </a:xfrm>
          <a:prstGeom prst="rect">
            <a:avLst/>
          </a:prstGeom>
        </p:spPr>
      </p:pic>
      <p:pic>
        <p:nvPicPr>
          <p:cNvPr id="30" name="Рисунок 29" descr="Boy_think_tmpl_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pic>
        <p:nvPicPr>
          <p:cNvPr id="8" name="Picture 7" descr="Boy_think_tmpl.png">
            <a:hlinkClick r:id="" action="ppaction://macro?name=RedAppl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1638300" y="357166"/>
            <a:ext cx="1638300" cy="1790700"/>
          </a:xfrm>
          <a:prstGeom prst="rect">
            <a:avLst/>
          </a:prstGeom>
        </p:spPr>
      </p:pic>
      <p:sp>
        <p:nvSpPr>
          <p:cNvPr id="10" name="TextBox 9">
            <a:hlinkClick r:id="" action="ppaction://macro?name=RedApple"/>
          </p:cNvPr>
          <p:cNvSpPr txBox="1"/>
          <p:nvPr/>
        </p:nvSpPr>
        <p:spPr>
          <a:xfrm>
            <a:off x="-1174377" y="392178"/>
            <a:ext cx="8002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err="1" smtClean="0"/>
              <a:t>ie</a:t>
            </a:r>
            <a:endParaRPr lang="en-US" sz="6600" dirty="0">
              <a:latin typeface="Segoe Semibold" pitchFamily="34" charset="0"/>
            </a:endParaRPr>
          </a:p>
        </p:txBody>
      </p:sp>
      <p:pic>
        <p:nvPicPr>
          <p:cNvPr id="9" name="Picture 8" descr="Girl_think_tmpl.png">
            <a:hlinkClick r:id="" action="ppaction://macro?name=GreenApple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144000" y="581018"/>
            <a:ext cx="1752600" cy="1847850"/>
          </a:xfrm>
          <a:prstGeom prst="rect">
            <a:avLst/>
          </a:prstGeom>
        </p:spPr>
      </p:pic>
      <p:sp>
        <p:nvSpPr>
          <p:cNvPr id="13" name="TextBox 12">
            <a:hlinkClick r:id="" action="ppaction://macro?name=GreenApple">
              <a:snd r:embed="rId4" name="applause.wav"/>
            </a:hlinkClick>
          </p:cNvPr>
          <p:cNvSpPr txBox="1"/>
          <p:nvPr/>
        </p:nvSpPr>
        <p:spPr>
          <a:xfrm>
            <a:off x="9715536" y="535054"/>
            <a:ext cx="8002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/>
              <a:t>ei</a:t>
            </a:r>
            <a:endParaRPr lang="en-US" sz="6600" dirty="0"/>
          </a:p>
        </p:txBody>
      </p:sp>
      <p:pic>
        <p:nvPicPr>
          <p:cNvPr id="44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45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4400" y="72000"/>
            <a:ext cx="561975" cy="533400"/>
          </a:xfrm>
          <a:prstGeom prst="rect">
            <a:avLst/>
          </a:prstGeom>
        </p:spPr>
      </p:pic>
      <p:pic>
        <p:nvPicPr>
          <p:cNvPr id="16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7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000" y="72000"/>
            <a:ext cx="561975" cy="533400"/>
          </a:xfrm>
          <a:prstGeom prst="rect">
            <a:avLst/>
          </a:prstGeom>
        </p:spPr>
      </p:pic>
      <p:pic>
        <p:nvPicPr>
          <p:cNvPr id="18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19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61600" y="72000"/>
            <a:ext cx="561975" cy="533400"/>
          </a:xfrm>
          <a:prstGeom prst="rect">
            <a:avLst/>
          </a:prstGeom>
        </p:spPr>
      </p:pic>
      <p:pic>
        <p:nvPicPr>
          <p:cNvPr id="20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1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5200" y="72000"/>
            <a:ext cx="561975" cy="533400"/>
          </a:xfrm>
          <a:prstGeom prst="rect">
            <a:avLst/>
          </a:prstGeom>
        </p:spPr>
      </p:pic>
      <p:pic>
        <p:nvPicPr>
          <p:cNvPr id="22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3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28800" y="72000"/>
            <a:ext cx="561975" cy="533400"/>
          </a:xfrm>
          <a:prstGeom prst="rect">
            <a:avLst/>
          </a:prstGeom>
        </p:spPr>
      </p:pic>
      <p:pic>
        <p:nvPicPr>
          <p:cNvPr id="24" name="Picture 5" descr="appl.pn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  <p:pic>
        <p:nvPicPr>
          <p:cNvPr id="25" name="Picture 6" descr="apple.png" hidden="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62400" y="72000"/>
            <a:ext cx="561975" cy="533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0.10728 C -0.00539 0.10335 0.00764 0.09456 0.01111 0.09364 C 0.01441 0.09225 0.021 0.09017 0.021 0.09063 C 0.02222 0.08925 0.02309 0.08786 0.02448 0.08716 C 0.0276 0.08531 0.03437 0.08393 0.03437 0.08439 C 0.03993 0.07884 0.04687 0.0793 0.05277 0.07584 C 0.06076 0.07005 0.0684 0.06705 0.07777 0.06566 C 0.08107 0.06427 0.08437 0.06312 0.08767 0.06219 C 0.09149 0.06081 0.09375 0.05641 0.09757 0.05572 C 0.09982 0.05526 0.10208 0.05433 0.10434 0.05387 C 0.10972 0.0504 0.11493 0.04948 0.121 0.0474 C 0.13229 0.04 0.12708 0.04162 0.13593 0.03907 C 0.14409 0.03375 0.15277 0.03214 0.1618 0.0289 C 0.17222 0.01988 0.20104 0.01595 0.21406 0.01294 C 0.22847 0.01364 0.24357 0.01294 0.25573 0.02104 C 0.25885 0.02982 0.25573 0.03815 0.25573 0.0474 " pathEditMode="relative" rAng="0" ptsTypes="fffffffffffffffA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763E-6 C -0.01649 -0.0074 -0.03351 -0.00786 -0.05087 -0.00948 C -0.09184 -0.00786 -0.12344 -0.00925 -0.1632 -0.01179 C -0.18056 -0.01573 -0.20938 -0.01619 -0.22639 -0.00463 C -0.2283 -0.00347 -0.22969 -0.00116 -0.2316 1.6763E-6 C -0.24288 0.0067 -0.25278 0.00647 -0.26146 0.01873 C -0.26267 0.02335 -0.26372 0.02797 -0.26493 0.0326 C -0.26545 0.03491 -0.26667 0.03977 -0.26667 0.03977 C -0.26632 0.04254 -0.26476 0.05456 -0.2632 0.05826 C -0.26233 0.06011 -0.26077 0.06127 -0.25972 0.06312 C -0.25903 0.06451 -0.25851 0.06612 -0.25799 0.06774 " pathEditMode="relative" ptsTypes="ffffffffff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MS_RU_RU_Ed_11_SpelTraining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6C4A24-E3A3-4769-939B-C633D45C45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MS_RU_RU_Ed_11_SpelTraining_2007v_Russia</Template>
  <TotalTime>1349</TotalTime>
  <Words>101</Words>
  <Application>Microsoft Macintosh PowerPoint</Application>
  <PresentationFormat>Экран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MS_RU_RU_Ed_11_SpelTraining_2007v_Russia</vt:lpstr>
      <vt:lpstr>Тренажер по орфографии</vt:lpstr>
      <vt:lpstr>ПРАВИЛА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орфографии</dc:title>
  <dc:subject>Тренажер по орфографии</dc:subject>
  <dc:creator>Александра</dc:creator>
  <dc:description>Корпорация Майкрософт
Тренажер по орфографии</dc:description>
  <cp:lastModifiedBy>Apple2013</cp:lastModifiedBy>
  <cp:revision>77</cp:revision>
  <dcterms:modified xsi:type="dcterms:W3CDTF">2014-03-21T19:52:35Z</dcterms:modified>
  <cp:category>Тренажер по орфографии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TC027023359991</vt:lpwstr>
  </property>
</Properties>
</file>