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56" r:id="rId5"/>
    <p:sldId id="257" r:id="rId6"/>
    <p:sldId id="258" r:id="rId7"/>
    <p:sldId id="259" r:id="rId8"/>
    <p:sldId id="260" r:id="rId9"/>
    <p:sldId id="263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0%BA%D0%B0%D1%80%D1%82%D0%B8%D0%BD%D0%BA%D0%B8%20%D0%BA%20%D1%81%D0%BA%D0%B0%D0%B7%D0%BA%D0%B5%20%D0%BE%20%D1%80%D1%8B%D0%B1%D0%B0%D0%BA%D0%B5%20%D0%B8%20%D1%80%D1%8B%D0%B1%D0%BA%D0%B5&amp;p=5&amp;img_url=s5.afisha.net/Afisha7Files/UGPhotos/090329211510/091102111626/p_F.jpg&amp;rpt=simage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lick01.begun.ru/click.jsp?url=zzuS3d-R0NG8kj9yDpm6M235ZZzWgV4s4Gf-4faYnIFsryMw*A-ZC3n31NgCNs3GZDHBpERDYyhkjELW2MB2OCK2lL8AQqXvqDBR05JA*F*BmF3DVC8RzynH7tzRxx13SZTVUKSOe3Pyuj1BQsemDBdBkAww3aSXIQRI9lWCyDIsJ7Vtgbto6fzsLxg9tbvgJ2AE-HMD2fae78kSeJvTG0vOoKDuoajQ70mml4r1542dxD1PKV6hpm00CM02juKcr3W4*8hYIi3O*TVRHnEfur54kQXMZm-fGdMB8qDJHnsgeckm2JK39ND3QZPi4-lQ-sqt*xF3jyCJFGV*0y*LwmUoCuZ-jN65amTkDIGpIb8KPrF5dmoUhvjWg4UNyldj*kaBmUaL7fKYtzhYFtehIJdjqV-c1kZKGwPNLY*WO9JsXqwwirO0vq49f5TgS662ddVv4q8oZ9qoOE3gThBQQCX4nnVt3QvLc5XYjbUd9-0Y*-XncamRvk4z--oZ7H1Mqsm4Y6qIMtk2WFjLLjzsk8GuLJ9hu*2tMzsZyEuFlNtUD0gTnVhjCCFXT*eR7wJQeHMRF6i0b*8ZZNrYYuySYzpymEEPf9PW8RmR26ZjOJZQ0XSd*Nd809pBuN584*HoZIuX9IjrBBFYTX0QdYz7dvx9TZY&amp;eurl%5b%5d=zzuS3U1MTUwNYaQRE8AonNUMhu0tSR1MVCbRc9vB-1NFtLMx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Сказочная          </a:t>
            </a:r>
            <a:r>
              <a:rPr lang="ru-RU" sz="4000" b="1" dirty="0" err="1" smtClean="0">
                <a:solidFill>
                  <a:srgbClr val="C00000"/>
                </a:solidFill>
              </a:rPr>
              <a:t>ЗОЛоТАЯ</a:t>
            </a:r>
            <a:r>
              <a:rPr lang="ru-RU" sz="4000" b="1" dirty="0" smtClean="0">
                <a:solidFill>
                  <a:srgbClr val="C00000"/>
                </a:solidFill>
              </a:rPr>
              <a:t> РЫБКА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http://im0-tub-ru.yandex.net/i?id=173401254-43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1268760"/>
            <a:ext cx="424847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Пришёл невод с одною рыбкой 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Непростою рыбкой, а золотою.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Молвила голосом человечьим.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Q9WZG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8568952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PXI5Y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3315410" cy="4824536"/>
          </a:xfrm>
          <a:prstGeom prst="rect">
            <a:avLst/>
          </a:prstGeom>
        </p:spPr>
      </p:pic>
      <p:pic>
        <p:nvPicPr>
          <p:cNvPr id="3" name="Рисунок 2" descr="iCA8GXYB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340768"/>
            <a:ext cx="3349546" cy="5301208"/>
          </a:xfrm>
          <a:prstGeom prst="rect">
            <a:avLst/>
          </a:prstGeom>
        </p:spPr>
      </p:pic>
      <p:pic>
        <p:nvPicPr>
          <p:cNvPr id="4" name="Рисунок 3" descr="iCA4G6I3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188640"/>
            <a:ext cx="2843808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6857998"/>
            <a:ext cx="8458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79512" y="188640"/>
            <a:ext cx="3672408" cy="666936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Семейство </a:t>
            </a:r>
            <a:r>
              <a:rPr lang="ru-RU" sz="2600" b="1" dirty="0" smtClean="0">
                <a:solidFill>
                  <a:srgbClr val="002060"/>
                </a:solidFill>
                <a:hlinkClick r:id="rId2"/>
              </a:rPr>
              <a:t>Карповые</a:t>
            </a:r>
            <a:r>
              <a:rPr lang="ru-RU" sz="2600" b="1" dirty="0" smtClean="0">
                <a:solidFill>
                  <a:srgbClr val="002060"/>
                </a:solidFill>
              </a:rPr>
              <a:t> (</a:t>
            </a:r>
            <a:r>
              <a:rPr lang="ru-RU" sz="2600" b="1" dirty="0" err="1" smtClean="0">
                <a:solidFill>
                  <a:srgbClr val="002060"/>
                </a:solidFill>
              </a:rPr>
              <a:t>Cyprinidae</a:t>
            </a:r>
            <a:r>
              <a:rPr lang="ru-RU" sz="2600" b="1" dirty="0" smtClean="0">
                <a:solidFill>
                  <a:srgbClr val="002060"/>
                </a:solidFill>
              </a:rPr>
              <a:t>).</a:t>
            </a: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Золотой, или китайский, карась (</a:t>
            </a:r>
            <a:r>
              <a:rPr lang="ru-RU" sz="2600" b="1" dirty="0" err="1" smtClean="0">
                <a:solidFill>
                  <a:srgbClr val="002060"/>
                </a:solidFill>
              </a:rPr>
              <a:t>Carassius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</a:rPr>
              <a:t>auratus</a:t>
            </a:r>
            <a:r>
              <a:rPr lang="ru-RU" sz="2600" b="1" dirty="0" smtClean="0">
                <a:solidFill>
                  <a:srgbClr val="002060"/>
                </a:solidFill>
              </a:rPr>
              <a:t>) встречается в диком виде в Корее, Китае и Японии. Этот карась в природе имеет золотистый оттенок, особенно в мелких, хорошо прогреваемых солнцем водоемах.</a:t>
            </a: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Из всех аквариумных рыбок золотые рыбки имеют самую долгую историю. Золотая рыбка, как одомашненная форма золотого карася, была выведена в Китае более 1500 лет назад, где </a:t>
            </a:r>
            <a:r>
              <a:rPr lang="ru-RU" sz="2600" b="1" dirty="0" err="1" smtClean="0">
                <a:solidFill>
                  <a:srgbClr val="002060"/>
                </a:solidFill>
              </a:rPr>
              <a:t>рыборазводчики</a:t>
            </a:r>
            <a:r>
              <a:rPr lang="ru-RU" sz="2600" b="1" dirty="0" smtClean="0">
                <a:solidFill>
                  <a:srgbClr val="002060"/>
                </a:solidFill>
              </a:rPr>
              <a:t>, воспользовавшись изменчивостью карася в окраске и в форме тела, занялись культурой декоративного карася. Золотая рыбка разводилась в прудах и садовых водоемах в имениях знати и состоятельных людей. В Россию впервые золотая рыбка ввезена в середине XVIII века. В настоящее время распространено множество разновидностей золотой рыбки.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3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188640"/>
            <a:ext cx="4896544" cy="6480720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3575050" y="260648"/>
            <a:ext cx="5340350" cy="51495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aquar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5616624" cy="6408712"/>
          </a:xfrm>
          <a:prstGeom prst="rect">
            <a:avLst/>
          </a:prstGeom>
        </p:spPr>
      </p:pic>
      <p:pic>
        <p:nvPicPr>
          <p:cNvPr id="8" name="Рисунок 7" descr="fi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980728"/>
            <a:ext cx="3168352" cy="49685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CAZ68QQ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784976" cy="630932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Pictures\2011-11-01 зима\iCAQCW6T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R117F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568952" cy="6192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PSSWK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640960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HV7G0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67640"/>
            <a:ext cx="8640960" cy="6522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14NW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712968" cy="640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145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Сказочная          ЗОЛоТАЯ РЫБКА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8</cp:revision>
  <dcterms:created xsi:type="dcterms:W3CDTF">2011-12-02T16:42:42Z</dcterms:created>
  <dcterms:modified xsi:type="dcterms:W3CDTF">2011-12-02T17:29:37Z</dcterms:modified>
</cp:coreProperties>
</file>