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125D-20CE-4DAE-AAF3-196B8C95CD7E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A37B-73A2-4D2C-AE8E-64FAAF74F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4970-D92C-4BB8-98BB-3D1E258FDC07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F8EE3-BE2D-454B-AACB-0C4BA7CF0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7C94E-C75C-4F92-A176-D4ABFF049A13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6600-BE15-437A-A207-322CBCC3B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5103-8622-42C9-AAA5-86EB90EBD9FE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BC3E-C152-4A97-B86A-F112B133C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A258-9839-4B78-BF17-3A4997741898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B19B-AC04-434C-A309-6A096A6F5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C95F-60DF-434E-9D90-14A68AD85BC0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49A4-3C17-4164-9E58-956C26F2F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4879-2282-4C5B-9217-FB46F274C720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D9F4-AA41-4F23-B617-7D18030AC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1A88-D560-46ED-BB75-8D0AF0A8ED3C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F373-C5D8-48F8-B265-FE2C53832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C084-3AC4-45F4-B058-88D4BD3F78F5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24BE-9817-4712-A6A4-B3FDE8653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E4DF-6BE9-49B2-AC78-0935DBAC8D36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A2BF-359A-45A0-B3DA-6DA95692B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17F3-D40F-4F67-9C58-3A1744E3ED7E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F5F7-165F-4DF5-959E-BFBDD94B3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6E4FEE-C13B-4097-9A7D-0AACBCE0C8FF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28337-FB68-4F4D-B69E-38AA385CC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ielolibero.blog.kataweb.it/files/2009/09/autumn-leaves-backgrounds-new-york-pictures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files/imagecache/orig_with_logo/i1002/P107040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tihi.ru/pics/2010/09/13/6956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ranamasterov.ru/files/imagecache/orig_with_logo/i0912/IMG_435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2" descr="Картинка 3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398133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Осенние  пейзажи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из  листьев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 descr="http://stranamasterov.ru/files/imagecache/orig_with_logo/i0911/DSC03908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214282" y="142852"/>
            <a:ext cx="495300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Картинка 111 из 11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3857620" y="2786058"/>
            <a:ext cx="5143504" cy="3857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http://stranamasterov.ru/files/imagecache/orig_with_logo/i1002/Shtamp_na_kartone_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42852"/>
            <a:ext cx="4780839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http://stranamasterov.ru/files/imagecache/orig_with_logo/i1005/DSC001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8668438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 descr="Картинка 18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714356"/>
            <a:ext cx="7286676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Творите    чудеса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сами!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Удачи!!!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76672"/>
            <a:ext cx="8208912" cy="5438180"/>
          </a:xfrm>
          <a:prstGeom prst="roundRect">
            <a:avLst>
              <a:gd name="adj" fmla="val 24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Презентация  составлена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учителем  начальных 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ГБОУ СОШ №1055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г. Москвы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Мухачевой Юлией Вячеславовной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4" descr="http://www.luntiki.ru/uploads/images/f/e/0/a/190/3a16197818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833227" y="142852"/>
            <a:ext cx="515399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http://stranamasterov.ru/files/imagecache/orig_with_logo/i1002/Shtamp_-_salfetka_2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357430"/>
            <a:ext cx="4572032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4" descr="http://luntiki.ru/uploads/images/2/1/0/6/176/dd1dadaae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992313"/>
            <a:ext cx="6143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tranamasterov.ru/files/imagecache/orig_with_logo/i2010/11/25/img_0496_0.jpg"/>
          <p:cNvPicPr>
            <a:picLocks noChangeAspect="1" noChangeArrowheads="1"/>
          </p:cNvPicPr>
          <p:nvPr/>
        </p:nvPicPr>
        <p:blipFill>
          <a:blip r:embed="rId3" cstate="email">
            <a:lum bright="30000" contrast="20000"/>
          </a:blip>
          <a:srcRect b="-1959"/>
          <a:stretch>
            <a:fillRect/>
          </a:stretch>
        </p:blipFill>
        <p:spPr bwMode="auto">
          <a:xfrm>
            <a:off x="5000628" y="0"/>
            <a:ext cx="3929090" cy="371477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 descr="Картинка 99 из 11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0"/>
            <a:ext cx="5572132" cy="385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://stranamasterov.ru/files/imagecache/orig_with_logo/i0912/IMG_43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49625"/>
            <a:ext cx="5143504" cy="370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 descr="http://stranamasterov.ru/files/imagecache/orig_with_logo/i1004/DSC044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Picture 2" descr="http://stranamasterov.ru/files/imagecache/orig_with_logo/i2010/09/28/img_1503.jp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143372" y="142852"/>
            <a:ext cx="4857784" cy="316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http://stranamasterov.ru/files/imagecache/orig_with_logo/i1002/plastilin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652769"/>
            <a:ext cx="3786214" cy="5062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Picture 2" descr="http://stranamasterov.ru/files/imagecache/orig_with_logo/i/2_smena_057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42844" y="285729"/>
            <a:ext cx="426497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http://stranamasterov.ru/files/imagecache/orig_with_logo/i0911/SDC180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85728"/>
            <a:ext cx="4447016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8" descr="http://www.sashaivoilova.ru/ezz/data/artworks/images/101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3929058" cy="5482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http://img-fotki.yandex.ru/get/52/li-sofa.2/0_36d9c_a3770714_XL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643438" y="214290"/>
            <a:ext cx="4300336" cy="548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http://demiart.ru/forum/journal_uploads2/j520178_1245765266t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8"/>
            <a:ext cx="4000528" cy="535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http://stranamasterov.ru/files/imagecache/orig_with_logo/i0911/SDC18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14290"/>
            <a:ext cx="4700598" cy="6267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2011-10-03T15:51:52Z</dcterms:created>
  <dcterms:modified xsi:type="dcterms:W3CDTF">2012-03-24T13:52:48Z</dcterms:modified>
</cp:coreProperties>
</file>