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44B6"/>
    <a:srgbClr val="5CEA6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480AC-3212-40C3-8A21-204D047E4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0E339-948C-420C-AF99-B16CB697C0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FB722-2B19-4301-A498-B0742C88C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3FD58-D340-4E51-B506-43F5C3D78A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A7C2F-638A-460A-A6D8-54D9D5179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D686A-A8D1-4B50-BF35-33492606B8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9AC57-CCD3-40E9-8AA2-CDF364DE6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35BC0-3884-4CF0-9A9C-A97EB9C83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53349-89D7-4EE0-8B38-D3C9427C5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2DE72-88B0-4CA3-AC44-0B1EC116D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0C11A-6E8F-45BD-96EA-1EE044FF2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CEA63"/>
            </a:gs>
            <a:gs pos="50000">
              <a:srgbClr val="B644B6"/>
            </a:gs>
            <a:gs pos="100000">
              <a:srgbClr val="5CEA6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7EF0933-F1D9-4356-B6D5-E97B2C508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533400" y="304800"/>
            <a:ext cx="7848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Путешествие по Лондону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620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838200"/>
            <a:ext cx="8534400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685800" y="152400"/>
            <a:ext cx="7924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Вестминстерское аббатство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14400"/>
            <a:ext cx="7620000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WordArt 4"/>
          <p:cNvSpPr>
            <a:spLocks noChangeArrowheads="1" noChangeShapeType="1" noTextEdit="1"/>
          </p:cNvSpPr>
          <p:nvPr/>
        </p:nvSpPr>
        <p:spPr bwMode="auto">
          <a:xfrm>
            <a:off x="1066800" y="304800"/>
            <a:ext cx="7010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Букингемский дворец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871538"/>
            <a:ext cx="67818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1752600" y="228600"/>
            <a:ext cx="53340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Трафальгарская площадь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913" y="762000"/>
            <a:ext cx="7496175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WordArt 4"/>
          <p:cNvSpPr>
            <a:spLocks noChangeArrowheads="1" noChangeShapeType="1" noTextEdit="1"/>
          </p:cNvSpPr>
          <p:nvPr/>
        </p:nvSpPr>
        <p:spPr bwMode="auto">
          <a:xfrm>
            <a:off x="2286000" y="152400"/>
            <a:ext cx="4724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Тауэр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757238"/>
            <a:ext cx="71437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WordArt 4"/>
          <p:cNvSpPr>
            <a:spLocks noChangeArrowheads="1" noChangeShapeType="1" noTextEdit="1"/>
          </p:cNvSpPr>
          <p:nvPr/>
        </p:nvSpPr>
        <p:spPr bwMode="auto">
          <a:xfrm>
            <a:off x="2667000" y="152400"/>
            <a:ext cx="38862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Биг-Бен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11</Words>
  <Application>Microsoft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Дмитрий</dc:creator>
  <cp:lastModifiedBy>Ярослава</cp:lastModifiedBy>
  <cp:revision>24</cp:revision>
  <cp:lastPrinted>1601-01-01T00:00:00Z</cp:lastPrinted>
  <dcterms:created xsi:type="dcterms:W3CDTF">2012-10-14T11:34:14Z</dcterms:created>
  <dcterms:modified xsi:type="dcterms:W3CDTF">2014-03-31T07:33:34Z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