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МДО </a:t>
            </a:r>
          </a:p>
          <a:p>
            <a:r>
              <a:rPr lang="ru-RU" dirty="0" smtClean="0"/>
              <a:t>Одно изменение влечёт за собой </a:t>
            </a:r>
            <a:r>
              <a:rPr lang="ru-RU" dirty="0" smtClean="0"/>
              <a:t>другое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Шаматова</a:t>
            </a:r>
            <a:r>
              <a:rPr lang="ru-RU" dirty="0" smtClean="0"/>
              <a:t> Л.В.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43840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Импрессионизм (фр.  — впечатление) — направление в искусстве . Возникло в XIX — начала XX </a:t>
            </a:r>
            <a:r>
              <a:rPr lang="ru-RU" sz="3200" dirty="0" err="1" smtClean="0"/>
              <a:t>веков,во</a:t>
            </a:r>
            <a:r>
              <a:rPr lang="ru-RU" sz="3200" dirty="0" smtClean="0"/>
              <a:t> Франции и затем распространилось по всему миру. Художники стремились запечатлеть реальный мир в его подвижности и изменчивости, передать свои мимолётные впечатления. </a:t>
            </a:r>
          </a:p>
          <a:p>
            <a:r>
              <a:rPr lang="ru-RU" sz="3200" dirty="0" smtClean="0"/>
              <a:t>(Направление в живописи, в литературе и музыке).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83330"/>
            <a:ext cx="3312368" cy="257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340768"/>
            <a:ext cx="3186733" cy="256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4005064"/>
            <a:ext cx="3322490" cy="258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Клод Моне. Впечатление. Восход солнца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Моне. </a:t>
            </a:r>
            <a:r>
              <a:rPr lang="ru-RU" dirty="0" err="1" smtClean="0"/>
              <a:t>Руанский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330609"/>
            <a:ext cx="2376264" cy="35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2338" y="2276872"/>
            <a:ext cx="2499689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2204864"/>
            <a:ext cx="2469927" cy="373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Клод Моне. Парламент в Лондоне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2880320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852936"/>
            <a:ext cx="2901097" cy="257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3501008"/>
            <a:ext cx="2958480" cy="259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Моне. Японский мостик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196752"/>
            <a:ext cx="3157736" cy="32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3861048"/>
            <a:ext cx="3749675" cy="2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196752"/>
            <a:ext cx="3240360" cy="311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Моне. Водяные лилии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268760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268760"/>
            <a:ext cx="3888432" cy="223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933056"/>
            <a:ext cx="3888432" cy="26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933056"/>
            <a:ext cx="3998847" cy="259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Моне. Пейзажи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060848"/>
            <a:ext cx="39162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2060848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Импрессионизм</vt:lpstr>
      <vt:lpstr>Импрессионизм</vt:lpstr>
      <vt:lpstr>Клод Моне. Впечатление. Восход солнца</vt:lpstr>
      <vt:lpstr>Клод Моне. Руанский собор</vt:lpstr>
      <vt:lpstr>Клод Моне. Парламент в Лондоне</vt:lpstr>
      <vt:lpstr>Клод Моне. Японский мостик</vt:lpstr>
      <vt:lpstr>Клод Моне. Водяные лилии</vt:lpstr>
      <vt:lpstr>Клод Моне. Пейзажи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cp:lastModifiedBy>Admin</cp:lastModifiedBy>
  <cp:revision>14</cp:revision>
  <dcterms:modified xsi:type="dcterms:W3CDTF">2012-04-08T09:36:31Z</dcterms:modified>
</cp:coreProperties>
</file>