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6"/>
    <p:penClr>
      <a:schemeClr val="hlink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3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47035F-C16E-4BFA-A736-E86F39208A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035F-C16E-4BFA-A736-E86F39208A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035F-C16E-4BFA-A736-E86F39208A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47035F-C16E-4BFA-A736-E86F39208A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035F-C16E-4BFA-A736-E86F39208AD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035F-C16E-4BFA-A736-E86F39208A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C47035F-C16E-4BFA-A736-E86F39208AD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advClick="0" advTm="3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035F-C16E-4BFA-A736-E86F39208A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035F-C16E-4BFA-A736-E86F39208A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035F-C16E-4BFA-A736-E86F39208AD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3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208C1-06BF-414B-B0E3-2838EEFCE86F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7035F-C16E-4BFA-A736-E86F39208ADD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Click="0" advTm="3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C208C1-06BF-414B-B0E3-2838EEFCE86F}" type="datetimeFigureOut">
              <a:rPr lang="ru-RU" smtClean="0"/>
              <a:t>21.01.2013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C47035F-C16E-4BFA-A736-E86F39208AD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Click="0" advTm="3000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en-US" sz="7200" dirty="0" smtClean="0">
                <a:solidFill>
                  <a:schemeClr val="accent6">
                    <a:lumMod val="50000"/>
                  </a:schemeClr>
                </a:solidFill>
                <a:latin typeface="AR JULIAN" pitchFamily="2" charset="0"/>
                <a:cs typeface="FrankRuehl" pitchFamily="34" charset="-79"/>
              </a:rPr>
              <a:t>SMART</a:t>
            </a:r>
            <a:endParaRPr lang="ru-RU" sz="7200" dirty="0">
              <a:solidFill>
                <a:schemeClr val="accent6">
                  <a:lumMod val="50000"/>
                </a:schemeClr>
              </a:solidFill>
              <a:cs typeface="FrankRuehl" pitchFamily="34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1305026281_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32656"/>
            <a:ext cx="4801716" cy="3833370"/>
          </a:xfrm>
          <a:prstGeom prst="rect">
            <a:avLst/>
          </a:prstGeo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advClick="0" advTm="3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iCA1GUEKG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670" r="6670"/>
          <a:stretch>
            <a:fillRect/>
          </a:stretch>
        </p:blipFill>
        <p:spPr>
          <a:xfrm>
            <a:off x="1979712" y="404664"/>
            <a:ext cx="5029200" cy="3657600"/>
          </a:xfrm>
          <a:effectLst>
            <a:glow rad="228600">
              <a:schemeClr val="accent6">
                <a:satMod val="175000"/>
                <a:alpha val="40000"/>
              </a:schemeClr>
            </a:glow>
            <a:reflection blurRad="1000" stA="49000" endA="500" endPos="10000" dist="900" dir="5400000" sy="-9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138756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411760" y="4581128"/>
            <a:ext cx="4556720" cy="1792448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latin typeface="AR JULIAN" pitchFamily="2" charset="0"/>
                <a:cs typeface="FrankRuehl" pitchFamily="34" charset="-79"/>
              </a:rPr>
              <a:t>strong</a:t>
            </a:r>
            <a:endParaRPr lang="ru-RU" sz="8000" dirty="0">
              <a:latin typeface="Times New Roman" pitchFamily="18" charset="0"/>
              <a:cs typeface="FrankRuehl" pitchFamily="34" charset="-79"/>
            </a:endParaRPr>
          </a:p>
        </p:txBody>
      </p:sp>
    </p:spTree>
  </p:cSld>
  <p:clrMapOvr>
    <a:masterClrMapping/>
  </p:clrMapOvr>
  <p:transition advClick="0" advTm="3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N81E8F85CA9EB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816" b="5816"/>
          <a:stretch>
            <a:fillRect/>
          </a:stretch>
        </p:blipFill>
        <p:spPr>
          <a:xfrm>
            <a:off x="2051050" y="333375"/>
            <a:ext cx="5029200" cy="3657600"/>
          </a:xfrm>
          <a:effectLst>
            <a:glow rad="228600">
              <a:schemeClr val="accent6">
                <a:satMod val="175000"/>
                <a:alpha val="40000"/>
              </a:schemeClr>
            </a:glow>
            <a:reflection blurRad="1000" stA="49000" endA="500" endPos="10000" dist="900" dir="5400000" sy="-9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4509120"/>
            <a:ext cx="5867400" cy="1531584"/>
          </a:xfrm>
        </p:spPr>
        <p:txBody>
          <a:bodyPr>
            <a:normAutofit/>
          </a:bodyPr>
          <a:lstStyle/>
          <a:p>
            <a:pPr algn="ctr"/>
            <a:r>
              <a:rPr lang="en-US" sz="8000" b="0" dirty="0" smtClean="0">
                <a:latin typeface="AR JULIAN" pitchFamily="2" charset="0"/>
                <a:cs typeface="Times New Roman" pitchFamily="18" charset="0"/>
              </a:rPr>
              <a:t>kind</a:t>
            </a:r>
            <a:endParaRPr lang="ru-RU" sz="8000" b="0" dirty="0"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3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klaun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407" b="1407"/>
          <a:stretch>
            <a:fillRect/>
          </a:stretch>
        </p:blipFill>
        <p:spPr>
          <a:xfrm>
            <a:off x="2267744" y="476672"/>
            <a:ext cx="5029200" cy="3657600"/>
          </a:xfrm>
          <a:effectLst>
            <a:glow rad="228600">
              <a:schemeClr val="accent6">
                <a:satMod val="175000"/>
                <a:alpha val="40000"/>
              </a:schemeClr>
            </a:glow>
            <a:reflection blurRad="1000" stA="49000" endA="500" endPos="10000" dist="900" dir="5400000" sy="-9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13155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63688" y="4869160"/>
            <a:ext cx="5184576" cy="1432408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latin typeface="AR JULIAN" pitchFamily="2" charset="0"/>
                <a:cs typeface="FrankRuehl" pitchFamily="34" charset="-79"/>
              </a:rPr>
              <a:t>funny</a:t>
            </a:r>
            <a:endParaRPr lang="ru-RU" sz="8000" dirty="0">
              <a:cs typeface="FrankRuehl" pitchFamily="34" charset="-79"/>
            </a:endParaRPr>
          </a:p>
        </p:txBody>
      </p:sp>
    </p:spTree>
  </p:cSld>
  <p:clrMapOvr>
    <a:masterClrMapping/>
  </p:clrMapOvr>
  <p:transition advClick="0" advTm="3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garfield_19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5" b="1515"/>
          <a:stretch>
            <a:fillRect/>
          </a:stretch>
        </p:blipFill>
        <p:spPr>
          <a:xfrm>
            <a:off x="2483768" y="764704"/>
            <a:ext cx="5029200" cy="365760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4653136"/>
            <a:ext cx="5867400" cy="1459576"/>
          </a:xfrm>
        </p:spPr>
        <p:txBody>
          <a:bodyPr>
            <a:normAutofit/>
          </a:bodyPr>
          <a:lstStyle/>
          <a:p>
            <a:pPr algn="ctr"/>
            <a:r>
              <a:rPr lang="en-US" sz="8000" b="0" dirty="0" smtClean="0">
                <a:latin typeface="AR JULIAN" pitchFamily="2" charset="0"/>
              </a:rPr>
              <a:t>lazy</a:t>
            </a:r>
            <a:endParaRPr lang="ru-RU" sz="8000" b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advClick="0" advTm="3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16035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91680" y="4797152"/>
            <a:ext cx="5867400" cy="1648432"/>
          </a:xfrm>
        </p:spPr>
        <p:txBody>
          <a:bodyPr>
            <a:normAutofit/>
          </a:bodyPr>
          <a:lstStyle/>
          <a:p>
            <a:pPr algn="ctr"/>
            <a:r>
              <a:rPr lang="en-US" sz="8000" dirty="0" smtClean="0">
                <a:latin typeface="AR JULIAN" pitchFamily="2" charset="0"/>
              </a:rPr>
              <a:t>merry</a:t>
            </a:r>
            <a:endParaRPr lang="ru-RU" sz="8000" dirty="0"/>
          </a:p>
        </p:txBody>
      </p:sp>
      <p:pic>
        <p:nvPicPr>
          <p:cNvPr id="7" name="Рисунок 6" descr="1279545493_1279054822_visadi-fakti-18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414" b="15414"/>
          <a:stretch>
            <a:fillRect/>
          </a:stretch>
        </p:blipFill>
        <p:spPr>
          <a:xfrm>
            <a:off x="1979613" y="620713"/>
            <a:ext cx="5029200" cy="3657600"/>
          </a:xfrm>
          <a:effectLst>
            <a:glow rad="228600">
              <a:schemeClr val="accent6">
                <a:satMod val="175000"/>
                <a:alpha val="40000"/>
              </a:schemeClr>
            </a:glow>
            <a:reflection blurRad="1000" stA="49000" endA="500" endPos="10000" dist="900" dir="5400000" sy="-90000" algn="bl" rotWithShape="0"/>
          </a:effectLst>
        </p:spPr>
      </p:pic>
    </p:spTree>
  </p:cSld>
  <p:clrMapOvr>
    <a:masterClrMapping/>
  </p:clrMapOvr>
  <p:transition advClick="0" advTm="3000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64</TotalTime>
  <Words>6</Words>
  <Application>Microsoft Office PowerPoint</Application>
  <PresentationFormat>Экран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SMART</vt:lpstr>
      <vt:lpstr>Слайд 2</vt:lpstr>
      <vt:lpstr>kind</vt:lpstr>
      <vt:lpstr>Слайд 4</vt:lpstr>
      <vt:lpstr>lazy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</dc:creator>
  <cp:lastModifiedBy>nat</cp:lastModifiedBy>
  <cp:revision>7</cp:revision>
  <dcterms:created xsi:type="dcterms:W3CDTF">2013-01-21T14:02:07Z</dcterms:created>
  <dcterms:modified xsi:type="dcterms:W3CDTF">2013-01-21T15:07:00Z</dcterms:modified>
</cp:coreProperties>
</file>