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41E0-3DA3-4B41-A929-45045BEFF731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D5D75-DE47-45FA-8572-7C824DC874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628800"/>
            <a:ext cx="7272808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0828"/>
                <a:gd name="adj2" fmla="val 2309"/>
              </a:avLst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исование вазы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2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"/>
          <a:stretch/>
        </p:blipFill>
        <p:spPr>
          <a:xfrm>
            <a:off x="611560" y="541176"/>
            <a:ext cx="3340360" cy="5745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740139"/>
            <a:ext cx="3672408" cy="54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53999"/>
            <a:ext cx="3508310" cy="635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411" y="516958"/>
            <a:ext cx="4564180" cy="58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7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77" y="216301"/>
            <a:ext cx="4444445" cy="6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Издавна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художники любили изображать вазы в своих картинах.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44" y="2016203"/>
            <a:ext cx="6832032" cy="45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626"/>
            <a:ext cx="8856984" cy="63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21" y="116632"/>
            <a:ext cx="533412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62" y="116632"/>
            <a:ext cx="490488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50" y="332656"/>
            <a:ext cx="5284242" cy="632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Сегодня и мы будем рисовать вазу. Сначала рассмотрим этапы.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6151" y="1844824"/>
            <a:ext cx="3513939" cy="47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428802"/>
            <a:ext cx="4002037" cy="57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908720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Ваза — сосуд изящной формы, с живописными или лепными украшениями, сделанный из глины, фарфора, камня, стекла, металла и других возможных материалов.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897" y="404664"/>
            <a:ext cx="4737249" cy="59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1205704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Гизатуллина Фануза Наиловна учитель начальных классов Старо Ямкинской ООШ Алькеевского района Республики Татарстан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4" y="332656"/>
            <a:ext cx="397753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Среди сосудов этого рода особого внимания, по своей важности для истории искусства и археологии, заслуживают античные расписные вазы из обожжённой глины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0" y="2608358"/>
            <a:ext cx="2619875" cy="4104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23" y="2610783"/>
            <a:ext cx="3668496" cy="41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риемы при изготовлении расписных ваз: гончар брал тонкую, хорошо просеянную и перемятую глину и, вылепив из этого материала руками общую, ещё грубую форму сосуда, обтачивал его и отделывал на гончарном станке; при этом ручки и шейка вазы изготовлялись отдельно и уже потом приставлялись к вазе. После того как сосуд уже окончательно получил надлежащую форму, его сушили на солнце или слегка обжигали в печи. Такая высушенная или слабо обожженная ваза поступала в руки живописца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07912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752528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91"/>
            <a:ext cx="3959721" cy="58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54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отношении формы расписанные сосуды представляют большое разнообразие. Она соответствовала употреблению, для какого предназначался сосуд, и изменялась смотря по месту и времени производства и личному вкусу производителя.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9885" y="620688"/>
            <a:ext cx="2950993" cy="58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620688"/>
            <a:ext cx="4519743" cy="5412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842" y="461662"/>
            <a:ext cx="3620277" cy="61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982347" cy="61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199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Фануза</dc:creator>
  <cp:lastModifiedBy>Фануза</cp:lastModifiedBy>
  <cp:revision>14</cp:revision>
  <dcterms:created xsi:type="dcterms:W3CDTF">2012-02-01T06:01:37Z</dcterms:created>
  <dcterms:modified xsi:type="dcterms:W3CDTF">2012-04-02T17:15:47Z</dcterms:modified>
</cp:coreProperties>
</file>