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8" r:id="rId2"/>
    <p:sldId id="257" r:id="rId3"/>
    <p:sldId id="290" r:id="rId4"/>
    <p:sldId id="260" r:id="rId5"/>
    <p:sldId id="289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1" r:id="rId24"/>
    <p:sldId id="279" r:id="rId25"/>
    <p:sldId id="280" r:id="rId26"/>
    <p:sldId id="281" r:id="rId27"/>
    <p:sldId id="286" r:id="rId28"/>
    <p:sldId id="285" r:id="rId29"/>
    <p:sldId id="287" r:id="rId30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5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491D9-72B9-47A0-9FB2-426A8102E9CC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4A207-0F0A-4D79-B1C2-DA8BB65E5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14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4A207-0F0A-4D79-B1C2-DA8BB65E546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28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33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16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7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12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86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13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0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8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0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7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936B4-0CF4-4949-8175-73ECB99E3853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AD8D6-5BFB-4EDE-834A-08378D2E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29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7317432"/>
          </a:xfrm>
        </p:spPr>
      </p:pic>
    </p:spTree>
    <p:extLst>
      <p:ext uri="{BB962C8B-B14F-4D97-AF65-F5344CB8AC3E}">
        <p14:creationId xmlns:p14="http://schemas.microsoft.com/office/powerpoint/2010/main" val="42794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89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50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2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3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0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5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77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2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8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9" y="-243408"/>
            <a:ext cx="9145016" cy="71014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0815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8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7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2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40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1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3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3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4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6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Вычислите :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97239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5 * 7                   7 * 8                  8 * 4 </a:t>
            </a:r>
          </a:p>
          <a:p>
            <a:r>
              <a:rPr lang="ru-RU" sz="4000" b="1" dirty="0" smtClean="0"/>
              <a:t>30 : 5                  9 * 5                  4 * 6</a:t>
            </a:r>
          </a:p>
          <a:p>
            <a:r>
              <a:rPr lang="ru-RU" sz="4000" b="1" dirty="0" smtClean="0"/>
              <a:t>21: 7                   42 : 6                 45 : 9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2974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5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4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4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9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19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5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30</Words>
  <Application>Microsoft Office PowerPoint</Application>
  <PresentationFormat>Экран (4:3)</PresentationFormat>
  <Paragraphs>5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Вычислите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Зоя</dc:creator>
  <cp:lastModifiedBy>Зоя</cp:lastModifiedBy>
  <cp:revision>13</cp:revision>
  <dcterms:created xsi:type="dcterms:W3CDTF">2014-01-18T12:58:57Z</dcterms:created>
  <dcterms:modified xsi:type="dcterms:W3CDTF">2014-01-25T14:11:42Z</dcterms:modified>
</cp:coreProperties>
</file>