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0A62-65B8-4F46-877A-06D436667586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E8F5-BB23-4786-8463-82711513D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Kab22\Мои документы\Мои рисунки\мух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324" y="571479"/>
            <a:ext cx="6723576" cy="6096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Kab22\Мои документы\Мои рисунки\божья кор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3635896" cy="2801449"/>
          </a:xfrm>
          <a:prstGeom prst="rect">
            <a:avLst/>
          </a:prstGeom>
          <a:noFill/>
        </p:spPr>
      </p:pic>
      <p:pic>
        <p:nvPicPr>
          <p:cNvPr id="5" name="Picture 2" descr="C:\Documents and Settings\Kab22\Мои документы\Мои рисунки\бабоч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7119" y="-19085"/>
            <a:ext cx="3866879" cy="2728005"/>
          </a:xfrm>
          <a:prstGeom prst="rect">
            <a:avLst/>
          </a:prstGeom>
          <a:noFill/>
        </p:spPr>
      </p:pic>
      <p:pic>
        <p:nvPicPr>
          <p:cNvPr id="6" name="Picture 2" descr="C:\Documents and Settings\Kab22\Мои документы\Мои рисунки\кома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81704"/>
            <a:ext cx="3528392" cy="2576296"/>
          </a:xfrm>
          <a:prstGeom prst="rect">
            <a:avLst/>
          </a:prstGeom>
          <a:noFill/>
        </p:spPr>
      </p:pic>
      <p:pic>
        <p:nvPicPr>
          <p:cNvPr id="7" name="Picture 2" descr="C:\Documents and Settings\Kab22\Мои документы\Мои рисунки\мух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3786" y="4204029"/>
            <a:ext cx="3330214" cy="2653971"/>
          </a:xfrm>
          <a:prstGeom prst="rect">
            <a:avLst/>
          </a:prstGeom>
          <a:noFill/>
        </p:spPr>
      </p:pic>
      <p:pic>
        <p:nvPicPr>
          <p:cNvPr id="8" name="Picture 2" descr="C:\Documents and Settings\Kab22\Мои документы\Мои рисунки\пчел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8880" y="2420888"/>
            <a:ext cx="3618993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МОУ "СОШ №7"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kab22</dc:creator>
  <cp:lastModifiedBy>kab22</cp:lastModifiedBy>
  <cp:revision>6</cp:revision>
  <dcterms:created xsi:type="dcterms:W3CDTF">2012-03-15T10:40:54Z</dcterms:created>
  <dcterms:modified xsi:type="dcterms:W3CDTF">2012-03-16T05:31:52Z</dcterms:modified>
</cp:coreProperties>
</file>