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1" r:id="rId3"/>
    <p:sldId id="267" r:id="rId4"/>
    <p:sldId id="268" r:id="rId5"/>
    <p:sldId id="269" r:id="rId6"/>
    <p:sldId id="270" r:id="rId7"/>
    <p:sldId id="273" r:id="rId8"/>
    <p:sldId id="277" r:id="rId9"/>
    <p:sldId id="278" r:id="rId10"/>
    <p:sldId id="28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8E65-8941-439A-82FF-6CB1CF8CBD61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38374-DE63-4BE4-8356-A4F3F0B65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5421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4E5D-A710-407A-9A97-0655A0AD6823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22BEA-A896-451F-85F0-B8678E227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0806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DFBA9-24BD-4165-8599-7A6E05E0E0EB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F05CC-79E9-4636-9459-C90C4D0DA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8441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A6231-2D82-42D3-846B-C43370F859A2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D2DDA-807A-4AAE-9CC4-B515FB9B0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979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0A709-F0BD-42AA-BBE5-EEDF6FF750CD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9C031-2AA9-4CDB-8BAE-CB69F203E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11440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DDBEC-97F6-4329-A1E0-BCC667A5A5E0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E5A8-3905-414E-B4FB-AFDB5D85B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6397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FEB94-4FBC-4850-92A4-ED5FB8AFCA9B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511E-926B-4200-B714-AA6AC270F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07918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81EE7-307A-46FD-BC14-8F36207E8152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1F91B-6619-4491-8C96-AACAD2404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9661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AAE2-865E-4DFE-A259-6A61359FBB4A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7EFDA-04CB-43D0-96DE-B236AAF94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039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ACB1-606C-4820-835A-F9AE33D1EA1E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F08DA-3D21-48B3-B14E-34B7646A7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91393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18AE9-5FFE-4CF6-8237-FDB44B194B99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82F87-D23F-489C-ADB4-AF72EE054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0964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E60B6C-31C4-49D0-B08B-FB882EAE05B0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95C840-E8FD-415F-868B-671F58BE6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457450"/>
            <a:ext cx="8569325" cy="1944688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творческих способностей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		как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к счастью и поиску себя»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400" b="1" dirty="0" smtClean="0"/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400" b="1" dirty="0"/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765175"/>
            <a:ext cx="241141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08500"/>
            <a:ext cx="2235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3348038" y="4797425"/>
            <a:ext cx="59023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Светлана Александровна</a:t>
            </a:r>
          </a:p>
          <a:p>
            <a:pPr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языка,</a:t>
            </a:r>
          </a:p>
          <a:p>
            <a:pPr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Гимназия 293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400" b="1" dirty="0" smtClean="0"/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400" b="1" dirty="0"/>
          </a:p>
        </p:txBody>
      </p:sp>
    </p:spTree>
  </p:cSld>
  <p:clrMapOvr>
    <a:masterClrMapping/>
  </p:clrMapOvr>
  <p:transition spd="slow" advTm="7853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ru-RU" smtClean="0"/>
              <a:t>Cinderella</a:t>
            </a:r>
            <a:endParaRPr lang="ru-RU" altLang="ru-RU" smtClean="0"/>
          </a:p>
        </p:txBody>
      </p:sp>
      <p:pic>
        <p:nvPicPr>
          <p:cNvPr id="36867" name="Picture 2" descr="C:\Users\Svetlana\Pictures\Picasa\Exports\cinderella\j7XucmyTcQ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700213"/>
            <a:ext cx="64325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7839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Премьера!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2325688"/>
            <a:ext cx="7345363" cy="23050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4000" dirty="0" smtClean="0"/>
              <a:t>Театр на английском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		представляет свой первый спектакль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4400" b="1" dirty="0" smtClean="0"/>
              <a:t>«</a:t>
            </a:r>
            <a:r>
              <a:rPr lang="en-US" sz="4400" b="1" dirty="0" smtClean="0"/>
              <a:t>A house in the wood</a:t>
            </a:r>
            <a:r>
              <a:rPr lang="ru-RU" sz="4400" b="1" dirty="0" smtClean="0"/>
              <a:t>»</a:t>
            </a:r>
          </a:p>
          <a:p>
            <a:pPr marL="0" indent="0" algn="r" eaLnBrk="1" hangingPunct="1">
              <a:buFont typeface="Wingdings 2" pitchFamily="18" charset="2"/>
              <a:buNone/>
              <a:defRPr/>
            </a:pPr>
            <a:r>
              <a:rPr lang="ru-RU" sz="2800" b="1" dirty="0" smtClean="0"/>
              <a:t>«Теремок»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ru-RU" sz="4400" b="1" dirty="0" smtClean="0"/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ru-RU" sz="4400" b="1" dirty="0"/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908050"/>
            <a:ext cx="26685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73550"/>
            <a:ext cx="250666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ru-RU" smtClean="0"/>
              <a:t>A House in the Wood</a:t>
            </a:r>
            <a:endParaRPr lang="ru-RU" altLang="ru-RU" smtClean="0"/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988840"/>
            <a:ext cx="6408712" cy="427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518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ru-RU" smtClean="0"/>
              <a:t>A House in the Wood</a:t>
            </a:r>
            <a:endParaRPr lang="ru-RU" altLang="ru-RU" smtClean="0"/>
          </a:p>
        </p:txBody>
      </p:sp>
      <p:pic>
        <p:nvPicPr>
          <p:cNvPr id="25603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480770" cy="43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941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ru-RU" smtClean="0"/>
              <a:t>A House in the Wood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557338"/>
            <a:ext cx="6985000" cy="1223962"/>
          </a:xfrm>
        </p:spPr>
        <p:txBody>
          <a:bodyPr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/>
              <a:t>Художественный руководитель,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/>
              <a:t>учитель английского языка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/>
              <a:t>Кузнецова Светлана Александровна</a:t>
            </a:r>
          </a:p>
        </p:txBody>
      </p:sp>
      <p:pic>
        <p:nvPicPr>
          <p:cNvPr id="2662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5328493" cy="35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274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ru-RU" smtClean="0"/>
              <a:t>A House in the Wood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557338"/>
            <a:ext cx="7921625" cy="1008062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/>
              <a:t>Премьера состоялась 2 ноября 2012 в 10.30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/>
              <a:t>ГБОУ Гимназия 293, актовый зал</a:t>
            </a:r>
          </a:p>
        </p:txBody>
      </p:sp>
      <p:pic>
        <p:nvPicPr>
          <p:cNvPr id="2765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27313"/>
            <a:ext cx="5976937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7839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Премьера!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2325688"/>
            <a:ext cx="7345363" cy="23050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4000" dirty="0" smtClean="0"/>
              <a:t>Театр на английском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		представляет свой третий спектакль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4400" b="1" dirty="0" smtClean="0"/>
              <a:t>«</a:t>
            </a:r>
            <a:r>
              <a:rPr lang="en-US" sz="4400" b="1" dirty="0" smtClean="0"/>
              <a:t>Cinderella</a:t>
            </a:r>
            <a:r>
              <a:rPr lang="ru-RU" sz="4400" b="1" dirty="0" smtClean="0"/>
              <a:t>»</a:t>
            </a:r>
          </a:p>
          <a:p>
            <a:pPr marL="0" indent="0" algn="r" eaLnBrk="1" hangingPunct="1">
              <a:buFont typeface="Wingdings 2" pitchFamily="18" charset="2"/>
              <a:buNone/>
              <a:defRPr/>
            </a:pPr>
            <a:r>
              <a:rPr lang="ru-RU" sz="2800" b="1" dirty="0" smtClean="0"/>
              <a:t>«Золушка»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ru-RU" sz="4400" b="1" dirty="0" smtClean="0"/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ru-RU" sz="4400" b="1" dirty="0"/>
          </a:p>
        </p:txBody>
      </p:sp>
      <p:pic>
        <p:nvPicPr>
          <p:cNvPr id="2867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908050"/>
            <a:ext cx="26685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73550"/>
            <a:ext cx="250666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ru-RU" smtClean="0"/>
              <a:t>Cinderella</a:t>
            </a:r>
            <a:endParaRPr lang="ru-RU" altLang="ru-RU" smtClean="0"/>
          </a:p>
        </p:txBody>
      </p:sp>
      <p:pic>
        <p:nvPicPr>
          <p:cNvPr id="33795" name="Picture 2" descr="C:\Users\Svetlana\Pictures\Picasa\Exports\cinderella\yMvyYpLsZd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73275"/>
            <a:ext cx="561657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7839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ru-RU" smtClean="0"/>
              <a:t>Cinderella</a:t>
            </a:r>
            <a:endParaRPr lang="ru-RU" altLang="ru-RU" smtClean="0"/>
          </a:p>
        </p:txBody>
      </p:sp>
      <p:pic>
        <p:nvPicPr>
          <p:cNvPr id="34819" name="Picture 2" descr="C:\Users\Svetlana\Pictures\Picasa\Exports\cinderella\06GUHs6YuW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03413"/>
            <a:ext cx="5832475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7839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72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Премьера!</vt:lpstr>
      <vt:lpstr>A House in the Wood</vt:lpstr>
      <vt:lpstr>A House in the Wood</vt:lpstr>
      <vt:lpstr>A House in the Wood</vt:lpstr>
      <vt:lpstr>A House in the Wood</vt:lpstr>
      <vt:lpstr>Премьера!</vt:lpstr>
      <vt:lpstr>Cinderella</vt:lpstr>
      <vt:lpstr>Cinderella</vt:lpstr>
      <vt:lpstr>Cinderella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Премьера!</dc:title>
  <dc:creator>Svetik</dc:creator>
  <cp:lastModifiedBy>Svetlana</cp:lastModifiedBy>
  <cp:revision>26</cp:revision>
  <dcterms:created xsi:type="dcterms:W3CDTF">2012-10-31T17:16:23Z</dcterms:created>
  <dcterms:modified xsi:type="dcterms:W3CDTF">2014-04-10T21:16:08Z</dcterms:modified>
</cp:coreProperties>
</file>