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50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00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6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74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441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02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21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55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33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29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826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4055E-B1D8-4EB6-A812-8EB23617AD79}" type="datetimeFigureOut">
              <a:rPr lang="ru-RU" smtClean="0"/>
              <a:t>29.01.2014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5F28B-55FA-4535-8B05-7B853013C7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31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>
            <a:hlinkClick r:id="rId5" action="ppaction://hlinksldjump"/>
          </p:cNvPr>
          <p:cNvSpPr/>
          <p:nvPr/>
        </p:nvSpPr>
        <p:spPr>
          <a:xfrm>
            <a:off x="172490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544312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52214" y="5413337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999776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3397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201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64487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13873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56381" y="4262236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24902" y="429238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961506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871700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941298" y="4350886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513873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047530" y="4940297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2204864"/>
            <a:ext cx="8712968" cy="186204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15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Молодец!</a:t>
            </a:r>
            <a:endParaRPr lang="ru-RU" sz="115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83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11455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544312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52214" y="5413337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>
            <a:hlinkClick r:id="rId5" action="ppaction://hlinksldjump"/>
          </p:cNvPr>
          <p:cNvSpPr/>
          <p:nvPr/>
        </p:nvSpPr>
        <p:spPr>
          <a:xfrm>
            <a:off x="2999776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3397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>
            <a:hlinkClick r:id="rId5" action="ppaction://hlinksldjump"/>
          </p:cNvPr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91680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544312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52214" y="5413337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23332" y="429238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>
            <a:hlinkClick r:id="rId5" action="ppaction://hlinksldjump"/>
          </p:cNvPr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>
            <a:hlinkClick r:id="rId5" action="ppaction://hlinksldjump"/>
          </p:cNvPr>
          <p:cNvSpPr/>
          <p:nvPr/>
        </p:nvSpPr>
        <p:spPr>
          <a:xfrm>
            <a:off x="23397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77399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90245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>
            <a:hlinkClick r:id="rId5" action="ppaction://hlinksldjump"/>
          </p:cNvPr>
          <p:cNvSpPr/>
          <p:nvPr/>
        </p:nvSpPr>
        <p:spPr>
          <a:xfrm>
            <a:off x="4427984" y="544312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52214" y="5413337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90245" y="427522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78994" y="492054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82780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89462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>
            <a:hlinkClick r:id="rId5" action="ppaction://hlinksldjump"/>
          </p:cNvPr>
          <p:cNvSpPr/>
          <p:nvPr/>
        </p:nvSpPr>
        <p:spPr>
          <a:xfrm>
            <a:off x="7052214" y="5413337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82780" y="429238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79712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24902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3461026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43566" y="4227525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91680" y="430371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18011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>
            <a:hlinkClick r:id="rId5" action="ppaction://hlinksldjump"/>
          </p:cNvPr>
          <p:cNvSpPr/>
          <p:nvPr/>
        </p:nvSpPr>
        <p:spPr>
          <a:xfrm>
            <a:off x="5629638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583159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509954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99992" y="4262236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91037" y="429238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>
            <a:hlinkClick r:id="rId5" action="ppaction://hlinksldjump"/>
          </p:cNvPr>
          <p:cNvSpPr/>
          <p:nvPr/>
        </p:nvSpPr>
        <p:spPr>
          <a:xfrm>
            <a:off x="5040052" y="54237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79712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309412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509954" y="4940297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583668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601930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98511" y="4262238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77231" y="429238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853839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43708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>
            <a:hlinkClick r:id="rId5" action="ppaction://hlinksldjump"/>
          </p:cNvPr>
          <p:cNvSpPr/>
          <p:nvPr/>
        </p:nvSpPr>
        <p:spPr>
          <a:xfrm>
            <a:off x="6048164" y="547844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526628" y="4940297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3" t="32938"/>
          <a:stretch/>
        </p:blipFill>
        <p:spPr>
          <a:xfrm>
            <a:off x="3347864" y="602278"/>
            <a:ext cx="1576154" cy="2555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" b="70000" l="40000" r="79750">
                        <a14:foregroundMark x1="52250" y1="14667" x2="52250" y2="14667"/>
                        <a14:foregroundMark x1="53000" y1="15667" x2="53000" y2="15667"/>
                        <a14:foregroundMark x1="54000" y1="16000" x2="54000" y2="16000"/>
                        <a14:foregroundMark x1="54000" y1="15667" x2="54000" y2="15667"/>
                        <a14:foregroundMark x1="52250" y1="15667" x2="52250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12" t="578" r="18396" b="29760"/>
          <a:stretch/>
        </p:blipFill>
        <p:spPr>
          <a:xfrm>
            <a:off x="510234" y="503226"/>
            <a:ext cx="2163651" cy="26541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7" r="60912"/>
          <a:stretch/>
        </p:blipFill>
        <p:spPr>
          <a:xfrm>
            <a:off x="6228184" y="692696"/>
            <a:ext cx="1985695" cy="2465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334791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9-4=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14923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6-2=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7670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334791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4+5=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414923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7+3=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8-4=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9170" y="3347919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7-5=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9170" y="414923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3+4=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917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10-7=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91680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3491064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485632" y="4262238"/>
            <a:ext cx="463459" cy="420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91680" y="4322530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853839" y="349106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00151" y="4910151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853839" y="4292382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427984" y="4940297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35" name="Прямоугольник 34">
            <a:hlinkClick r:id="rId5" action="ppaction://hlinksldjump"/>
          </p:cNvPr>
          <p:cNvSpPr/>
          <p:nvPr/>
        </p:nvSpPr>
        <p:spPr>
          <a:xfrm>
            <a:off x="3743908" y="5443483"/>
            <a:ext cx="36004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1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165</TotalTime>
  <Words>272</Words>
  <Application>Microsoft Office PowerPoint</Application>
  <PresentationFormat>Экран (4:3)</PresentationFormat>
  <Paragraphs>181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35</cp:revision>
  <dcterms:created xsi:type="dcterms:W3CDTF">2014-01-26T15:32:44Z</dcterms:created>
  <dcterms:modified xsi:type="dcterms:W3CDTF">2014-01-29T18:04:13Z</dcterms:modified>
</cp:coreProperties>
</file>