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57" r:id="rId4"/>
    <p:sldId id="258" r:id="rId5"/>
    <p:sldId id="262" r:id="rId6"/>
    <p:sldId id="263" r:id="rId7"/>
    <p:sldId id="259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344816" cy="1180728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 sweet home</a:t>
            </a:r>
            <a:endParaRPr lang="ru-RU" sz="6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4032448" cy="1473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March, </a:t>
            </a: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17</a:t>
            </a:r>
            <a:r>
              <a:rPr lang="en-US" sz="4000" baseline="300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</a:t>
            </a: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2014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098" name="Picture 2" descr="C:\Users\Svetlana\Desktop\открытый урок 3 класс 2014\Frame_home-sweet-h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972722" cy="29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20" y="1600208"/>
            <a:ext cx="4032448" cy="12527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Rooms</a:t>
            </a:r>
            <a:endParaRPr lang="ru-RU" sz="6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67544" y="3645024"/>
            <a:ext cx="37444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Furniture</a:t>
            </a:r>
            <a:endParaRPr lang="ru-RU" sz="6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17" name="Объект 8"/>
          <p:cNvSpPr txBox="1">
            <a:spLocks/>
          </p:cNvSpPr>
          <p:nvPr/>
        </p:nvSpPr>
        <p:spPr>
          <a:xfrm>
            <a:off x="4432145" y="2636912"/>
            <a:ext cx="4680520" cy="859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rooms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do you know?</a:t>
            </a:r>
            <a:endParaRPr lang="ru-RU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18" name="Объект 8"/>
          <p:cNvSpPr txBox="1">
            <a:spLocks/>
          </p:cNvSpPr>
          <p:nvPr/>
        </p:nvSpPr>
        <p:spPr>
          <a:xfrm>
            <a:off x="4463480" y="4724732"/>
            <a:ext cx="4680520" cy="859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furniture do you know?</a:t>
            </a:r>
            <a:endParaRPr lang="ru-RU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1026" name="Picture 2" descr="C:\Users\Svetlana\Desktop\открытый урок 3 класс 2014\731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95" y="438059"/>
            <a:ext cx="2547761" cy="191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vetlana\Desktop\открытый урок 3 класс 2014\4156_myagkaya_igrushka_spark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0" r="-66" b="21309"/>
          <a:stretch/>
        </p:blipFill>
        <p:spPr bwMode="auto">
          <a:xfrm>
            <a:off x="251520" y="5154593"/>
            <a:ext cx="2428761" cy="13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7" grpId="0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81832" cy="12527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There is / There are</a:t>
            </a:r>
            <a:endParaRPr lang="ru-RU" sz="6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1222" y="4293096"/>
            <a:ext cx="8352928" cy="85972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There is a mirror in the bedroom.</a:t>
            </a:r>
            <a:endParaRPr lang="ru-RU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356886" y="5492646"/>
            <a:ext cx="8568952" cy="499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There are four lamps in the bedroom. </a:t>
            </a:r>
            <a:endParaRPr lang="ru-RU" sz="36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2050" name="Picture 2" descr="C:\Users\Svetlana\Desktop\открытый урок 3 класс 2014\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9" y="1557098"/>
            <a:ext cx="1596275" cy="189696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vetlana\Desktop\открытый урок 3 класс 2014\svetilnik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21886" b="8997"/>
          <a:stretch/>
        </p:blipFill>
        <p:spPr bwMode="auto">
          <a:xfrm>
            <a:off x="3028610" y="1782413"/>
            <a:ext cx="2662663" cy="15025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vetlana\Desktop\открытый урок 3 класс 2014\3415986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557098"/>
            <a:ext cx="2529281" cy="18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397" y="548680"/>
            <a:ext cx="3816424" cy="936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Country house</a:t>
            </a:r>
            <a:endParaRPr lang="ru-RU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4159" y="5993363"/>
            <a:ext cx="2912368" cy="93610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Town Mouse</a:t>
            </a:r>
            <a:endParaRPr lang="ru-RU" sz="28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1026" name="Picture 2" descr="F:\открытый урок 3 класс 2014\144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6091"/>
            <a:ext cx="3360373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ткрытый урок 3 класс 2014\man-with-a-van-se17-remova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/>
          <a:stretch/>
        </p:blipFill>
        <p:spPr bwMode="auto">
          <a:xfrm>
            <a:off x="4932040" y="1711184"/>
            <a:ext cx="3242511" cy="25202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232808" y="836712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Town house</a:t>
            </a:r>
            <a:endParaRPr lang="ru-RU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63967" y="6051063"/>
            <a:ext cx="291236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Country Mouse</a:t>
            </a:r>
            <a:endParaRPr lang="ru-RU" sz="28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4" name="Picture 2" descr="C:\Users\Svetlana\Pictures\Picasa\Exports\2014-03-13\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7294"/>
            <a:ext cx="1656184" cy="17808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vetlana\Pictures\Picasa\Exports\2014-03-13\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07294"/>
            <a:ext cx="1406135" cy="21105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открытый урок 3 класс 2014\144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5" y="1679641"/>
            <a:ext cx="3360373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открытый урок 3 класс 2014\man-with-a-van-se17-remova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/>
          <a:stretch/>
        </p:blipFill>
        <p:spPr bwMode="auto">
          <a:xfrm>
            <a:off x="4939533" y="1674734"/>
            <a:ext cx="3242511" cy="25202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7" name="Picture 5" descr="C:\Users\Svetlana\Pictures\Picasa\Exports\2014-03-13\007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7484"/>
            <a:ext cx="6836205" cy="17235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Svetlana\Desktop\открытый урок 3 класс 2014\1442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784" r="8233" b="15780"/>
          <a:stretch/>
        </p:blipFill>
        <p:spPr bwMode="auto">
          <a:xfrm>
            <a:off x="4860032" y="3501008"/>
            <a:ext cx="3439126" cy="24865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Svetlana\Desktop\открытый урок 3 класс 2014\man-with-a-van-se17-remova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302163" cy="24865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72442" y="2348633"/>
            <a:ext cx="7772400" cy="178010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Please put these pictures</a:t>
            </a:r>
            <a:br>
              <a:rPr lang="en-U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the correct order </a:t>
            </a:r>
            <a:endParaRPr lang="ru-RU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Svetlana\Pictures\Picasa\Exports\2014-03-13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64" y="515463"/>
            <a:ext cx="2100404" cy="26255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vetlana\Pictures\Picasa\Exports\2014-03-13\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25" y="3590419"/>
            <a:ext cx="2068631" cy="25227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vetlana\Pictures\Picasa\Exports\2014-03-13\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64" y="3590419"/>
            <a:ext cx="2100404" cy="27366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vetlana\Pictures\Picasa\Exports\2014-03-13\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6" y="3573016"/>
            <a:ext cx="1819365" cy="25401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vetlana\Pictures\Picasa\Exports\2014-03-13\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464"/>
            <a:ext cx="1872208" cy="26369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vetlana\Pictures\Picasa\Exports\2014-03-13\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6" y="515465"/>
            <a:ext cx="1819366" cy="25534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F:\открытый урок 3 класс 2014\88cd6e9beac62e48-larg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05" y="4176559"/>
            <a:ext cx="1512168" cy="15298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открытый урок 3 класс 2014\13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72" y="764704"/>
            <a:ext cx="2034623" cy="16561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открытый урок 3 класс 2014\1973929-489541-two-happy-little-ants-danc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28" y="1340767"/>
            <a:ext cx="1451399" cy="14513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открытый урок 3 класс 2014\0_75e10_673061fc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7914"/>
            <a:ext cx="2031658" cy="17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открытый урок 3 класс 2014\stol-detskii-svetlo-rozovyi-mammut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26" y="3924578"/>
            <a:ext cx="1520646" cy="15206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открытый урок 3 класс 2014\2128_detskiy_stul_mammu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81" y="1183077"/>
            <a:ext cx="1597851" cy="15978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6948264" y="6125955"/>
            <a:ext cx="1512168" cy="4397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lang="ru-RU" sz="32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827584" y="5929449"/>
            <a:ext cx="1512168" cy="4397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frogs</a:t>
            </a:r>
            <a:endParaRPr lang="ru-RU" sz="32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3890903" y="5945094"/>
            <a:ext cx="1512168" cy="4397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</a:t>
            </a:r>
            <a:endParaRPr lang="ru-RU" sz="32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6824105" y="3286069"/>
            <a:ext cx="1512168" cy="4397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chair</a:t>
            </a:r>
            <a:endParaRPr lang="ru-RU" sz="32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3254187" y="2780928"/>
            <a:ext cx="2718884" cy="4397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room</a:t>
            </a:r>
            <a:endParaRPr lang="ru-RU" sz="32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Подзаголовок 4"/>
          <p:cNvSpPr txBox="1">
            <a:spLocks/>
          </p:cNvSpPr>
          <p:nvPr/>
        </p:nvSpPr>
        <p:spPr>
          <a:xfrm>
            <a:off x="1036228" y="3220694"/>
            <a:ext cx="1512168" cy="4397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ants</a:t>
            </a:r>
            <a:endParaRPr lang="ru-RU" sz="32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9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89269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 lets make a project</a:t>
            </a:r>
            <a:endParaRPr lang="ru-RU" sz="48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35696" y="2319473"/>
            <a:ext cx="5688632" cy="2465287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name of the house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Pictures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names </a:t>
            </a:r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the </a:t>
            </a:r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pictures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text</a:t>
            </a:r>
            <a:endParaRPr lang="ru-RU" sz="32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17" name="Picture 16" descr="C:\Users\Svetlana\Desktop\открытый урок 3 класс 2014\1442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5784" r="8233" b="15780"/>
          <a:stretch/>
        </p:blipFill>
        <p:spPr bwMode="auto">
          <a:xfrm>
            <a:off x="6851922" y="4941168"/>
            <a:ext cx="1972198" cy="14259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Svetlana\Desktop\открытый урок 3 класс 2014\man-with-a-van-se17-remova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1893656" cy="14259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3"/>
          <p:cNvSpPr txBox="1">
            <a:spLocks/>
          </p:cNvSpPr>
          <p:nvPr/>
        </p:nvSpPr>
        <p:spPr>
          <a:xfrm>
            <a:off x="1665040" y="1484784"/>
            <a:ext cx="1834232" cy="820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Plan:</a:t>
            </a:r>
            <a:endParaRPr lang="ru-RU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20" name="Picture 2" descr="C:\Users\Svetlana\Pictures\Picasa\Exports\2014-03-13\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368152" cy="14711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Svetlana\Pictures\Picasa\Exports\2014-03-13\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4784"/>
            <a:ext cx="1299792" cy="19509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892696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 for the lesson my dear children!</a:t>
            </a:r>
            <a:endParaRPr lang="ru-RU" sz="48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263680" y="4725144"/>
            <a:ext cx="2880320" cy="965511"/>
          </a:xfrm>
          <a:noFill/>
          <a:effectLst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 bye!</a:t>
            </a:r>
            <a:endParaRPr lang="ru-RU" sz="32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2420888"/>
            <a:ext cx="3371316" cy="820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 a nice day!</a:t>
            </a:r>
            <a:endParaRPr lang="ru-RU" sz="32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1026" name="Picture 2" descr="C:\Users\Svetlana\Desktop\открытый урок 3 класс 2014\smil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5"/>
            <a:ext cx="2200388" cy="213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407</TotalTime>
  <Words>99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Home sweet home</vt:lpstr>
      <vt:lpstr>Rooms</vt:lpstr>
      <vt:lpstr>There is / There are</vt:lpstr>
      <vt:lpstr>Country house</vt:lpstr>
      <vt:lpstr>Презентация PowerPoint</vt:lpstr>
      <vt:lpstr>Please put these pictures  in the correct order </vt:lpstr>
      <vt:lpstr>Презентация PowerPoint</vt:lpstr>
      <vt:lpstr>Now lets make a project</vt:lpstr>
      <vt:lpstr>Thank you for the lesson my dear children!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Svetlana</cp:lastModifiedBy>
  <cp:revision>38</cp:revision>
  <dcterms:created xsi:type="dcterms:W3CDTF">2014-03-12T20:10:38Z</dcterms:created>
  <dcterms:modified xsi:type="dcterms:W3CDTF">2014-04-13T20:43:58Z</dcterms:modified>
</cp:coreProperties>
</file>