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0" r:id="rId2"/>
    <p:sldId id="256" r:id="rId3"/>
    <p:sldId id="257" r:id="rId4"/>
    <p:sldId id="259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990099"/>
    <a:srgbClr val="800080"/>
    <a:srgbClr val="D60093"/>
    <a:srgbClr val="FF0066"/>
    <a:srgbClr val="CC0099"/>
    <a:srgbClr val="FF99FF"/>
    <a:srgbClr val="CC00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0" autoAdjust="0"/>
    <p:restoredTop sz="94660"/>
  </p:normalViewPr>
  <p:slideViewPr>
    <p:cSldViewPr>
      <p:cViewPr>
        <p:scale>
          <a:sx n="50" d="100"/>
          <a:sy n="50" d="100"/>
        </p:scale>
        <p:origin x="-1278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F10A5-CCC5-4170-AAA5-07A59F365A79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9790E-9F18-44F2-9D42-BAC6391EF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105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ixelbrush.ru/2010/03/03/nyusha-otrisovki-smesharikov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reetone.org/load/sms/na_sms_num15/3-1-0-3234" TargetMode="External"/><Relationship Id="rId5" Type="http://schemas.openxmlformats.org/officeDocument/2006/relationships/hyperlink" Target="http://go.mail.ru/search?q=%F1%EE%EB%ED%FB%F8%EA%EE+%E8%E7%EE%E1%F0%E0%E6%E5%ED%E8%E5&amp;utf8in=1&amp;fr=ff3tb" TargetMode="External"/><Relationship Id="rId4" Type="http://schemas.openxmlformats.org/officeDocument/2006/relationships/hyperlink" Target="http://smeshariky.narod.ru/nusha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944216"/>
          </a:xfrm>
          <a:solidFill>
            <a:srgbClr val="FF99FF"/>
          </a:solidFill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800080"/>
                </a:solidFill>
                <a:latin typeface="Comic Sans MS" panose="030F0702030302020204" pitchFamily="66" charset="0"/>
              </a:rPr>
              <a:t>Английские прилагательные</a:t>
            </a:r>
            <a:endParaRPr lang="ru-RU" sz="7200" dirty="0">
              <a:solidFill>
                <a:srgbClr val="80008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93096"/>
            <a:ext cx="5608637" cy="2157413"/>
          </a:xfrm>
          <a:prstGeom prst="rect">
            <a:avLst/>
          </a:prstGeom>
          <a:solidFill>
            <a:srgbClr val="FF99FF"/>
          </a:solidFill>
          <a:ln>
            <a:noFill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979712" y="18864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b="1" dirty="0" smtClean="0">
                <a:solidFill>
                  <a:srgbClr val="6600CC"/>
                </a:solidFill>
              </a:rPr>
              <a:t>ТРЕНАЖЕР</a:t>
            </a:r>
            <a:endParaRPr lang="ru-RU" sz="5400" b="1" dirty="0">
              <a:solidFill>
                <a:srgbClr val="6600CC"/>
              </a:solidFill>
            </a:endParaRPr>
          </a:p>
          <a:p>
            <a:endParaRPr lang="ru-RU" dirty="0"/>
          </a:p>
        </p:txBody>
      </p:sp>
      <p:sp>
        <p:nvSpPr>
          <p:cNvPr id="6" name="Минус 5"/>
          <p:cNvSpPr/>
          <p:nvPr/>
        </p:nvSpPr>
        <p:spPr>
          <a:xfrm>
            <a:off x="-1404664" y="-429398"/>
            <a:ext cx="12097344" cy="1057364"/>
          </a:xfrm>
          <a:prstGeom prst="mathMinus">
            <a:avLst/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инус 7"/>
          <p:cNvSpPr/>
          <p:nvPr/>
        </p:nvSpPr>
        <p:spPr>
          <a:xfrm>
            <a:off x="-1692696" y="6332561"/>
            <a:ext cx="12601400" cy="912863"/>
          </a:xfrm>
          <a:prstGeom prst="mathMinus">
            <a:avLst/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инус 8"/>
          <p:cNvSpPr/>
          <p:nvPr/>
        </p:nvSpPr>
        <p:spPr>
          <a:xfrm rot="5400000">
            <a:off x="-4594503" y="2953713"/>
            <a:ext cx="9368258" cy="899850"/>
          </a:xfrm>
          <a:prstGeom prst="mathMinus">
            <a:avLst/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Минус 9"/>
          <p:cNvSpPr/>
          <p:nvPr/>
        </p:nvSpPr>
        <p:spPr>
          <a:xfrm rot="5400000">
            <a:off x="4459870" y="2874956"/>
            <a:ext cx="9368259" cy="1057364"/>
          </a:xfrm>
          <a:prstGeom prst="mathMinus">
            <a:avLst/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Users\Sof 7\Desktop\cbc3133c279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165" y="3117012"/>
            <a:ext cx="2786278" cy="363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10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7.40741E-7 C -0.00138 -0.00324 0.05105 0.01296 0.02292 -0.03333 C -0.0052 -0.07963 -0.12517 -0.30231 -0.16909 -0.27755 C -0.26666 -0.20417 -0.30451 -0.03055 -0.24045 0.11574 C -0.18038 0.25301 -0.06024 0.32176 0.0323 0.25139 C 0.09202 0.24792 0.10816 0.16759 0.11875 0.11111 C 0.12934 0.05463 0.13855 -0.03426 0.09618 -0.08704 C 0.04514 -0.20417 -0.05763 -0.26227 -0.13593 -0.20625 C -0.20694 -0.15069 -0.23819 -0.02685 -0.19132 0.0794 C -0.15017 0.17523 -0.06319 0.22708 -0.00104 0.17708 C 0.04011 0.1787 0.06285 0.1713 0.07084 0.13333 C 0.07882 0.09537 0.07639 -0.00648 0.0474 -0.05116 C 0.0125 -0.12755 -0.05347 -0.17199 -0.10329 -0.13426 C -0.14948 -0.10046 -0.171 -0.02268 -0.14201 0.04421 C -0.11788 0.09931 -0.06996 0.13171 -0.03246 0.10463 C -0.00138 0.0838 0.0073 0.02778 -0.0125 -0.01667 C -0.02743 -0.05486 -0.04826 -0.075 -0.07343 -0.06134 C -0.08923 -0.04537 -0.10312 -0.02199 -0.09357 0.0037 C -0.08802 0.0213 -0.07673 0.03472 -0.06475 0.0331 C -0.05989 0.03195 -0.05659 0.0294 -0.05364 0.02361 " pathEditMode="relative" rAng="0" ptsTypes="fafffaffffafffffffff">
                                      <p:cBhvr>
                                        <p:cTn id="6" dur="2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99" y="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-30163"/>
            <a:ext cx="9315450" cy="691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050840" y="476672"/>
            <a:ext cx="5040561" cy="864096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0" b="1" dirty="0" err="1">
                <a:solidFill>
                  <a:schemeClr val="tx1"/>
                </a:solidFill>
              </a:rPr>
              <a:t>f</a:t>
            </a:r>
            <a:r>
              <a:rPr lang="ru-RU" sz="8000" b="1" dirty="0" err="1" smtClean="0">
                <a:solidFill>
                  <a:schemeClr val="tx1"/>
                </a:solidFill>
              </a:rPr>
              <a:t>unny</a:t>
            </a:r>
            <a:endParaRPr lang="ru-RU" sz="8000" b="1" dirty="0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88570" y="5157192"/>
            <a:ext cx="5040560" cy="108012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большой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88570" y="3717032"/>
            <a:ext cx="5040560" cy="108012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смешной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88570" y="2060848"/>
            <a:ext cx="5040560" cy="108012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темный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7" name="Минус 6"/>
          <p:cNvSpPr/>
          <p:nvPr/>
        </p:nvSpPr>
        <p:spPr>
          <a:xfrm>
            <a:off x="-1836712" y="6332561"/>
            <a:ext cx="12745416" cy="912863"/>
          </a:xfrm>
          <a:prstGeom prst="mathMinus">
            <a:avLst/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C:\Users\Sof 7\Desktop\cbca51c7fbb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130" y="2600908"/>
            <a:ext cx="3619723" cy="387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Sof 7\Desktop\0_9adce_a9d31284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83940"/>
            <a:ext cx="2364829" cy="187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8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-30163"/>
            <a:ext cx="9315450" cy="691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050840" y="476672"/>
            <a:ext cx="5040561" cy="864096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0" b="1" dirty="0">
                <a:solidFill>
                  <a:schemeClr val="tx1"/>
                </a:solidFill>
              </a:rPr>
              <a:t>brave</a:t>
            </a:r>
            <a:endParaRPr lang="ru-RU" sz="8000" b="1" dirty="0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88570" y="5157192"/>
            <a:ext cx="5040560" cy="108012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сильный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88570" y="3645024"/>
            <a:ext cx="5040560" cy="108012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смелый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88570" y="2132856"/>
            <a:ext cx="5040560" cy="108012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умный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7" name="Минус 6"/>
          <p:cNvSpPr/>
          <p:nvPr/>
        </p:nvSpPr>
        <p:spPr>
          <a:xfrm>
            <a:off x="-1836712" y="6332561"/>
            <a:ext cx="12745416" cy="912863"/>
          </a:xfrm>
          <a:prstGeom prst="mathMinus">
            <a:avLst/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C:\Users\Sof 7\Desktop\44058670433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40469"/>
            <a:ext cx="3962874" cy="434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Sof 7\Desktop\0_53565_b3f00208_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7831">
            <a:off x="6675552" y="49125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36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-30163"/>
            <a:ext cx="9315450" cy="691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050840" y="476672"/>
            <a:ext cx="5040561" cy="864096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0" b="1" dirty="0">
                <a:solidFill>
                  <a:schemeClr val="tx1"/>
                </a:solidFill>
              </a:rPr>
              <a:t>f</a:t>
            </a:r>
            <a:r>
              <a:rPr lang="ru-RU" sz="8000" b="1" dirty="0" err="1" smtClean="0">
                <a:solidFill>
                  <a:schemeClr val="tx1"/>
                </a:solidFill>
              </a:rPr>
              <a:t>at</a:t>
            </a:r>
            <a:endParaRPr lang="ru-RU" sz="8000" b="1" dirty="0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88570" y="5157192"/>
            <a:ext cx="5040560" cy="108012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толстый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88570" y="3624436"/>
            <a:ext cx="5040560" cy="108012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длинный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88570" y="2132856"/>
            <a:ext cx="5040560" cy="108012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добрый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7" name="Минус 6"/>
          <p:cNvSpPr/>
          <p:nvPr/>
        </p:nvSpPr>
        <p:spPr>
          <a:xfrm>
            <a:off x="-1836712" y="6332561"/>
            <a:ext cx="12745416" cy="912863"/>
          </a:xfrm>
          <a:prstGeom prst="mathMinus">
            <a:avLst/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C:\Users\Sof 7\Desktop\cbca51c7fbb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295" y="2672916"/>
            <a:ext cx="3619723" cy="387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Sof 7\Desktop\0_9adce_a9d31284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095" y="462980"/>
            <a:ext cx="2364829" cy="187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63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04 -0.11967 C 0.04775 -0.11967 0.125 -0.03703 0.125 0.06505 C 0.125 0.16713 0.04775 0.25 -0.04704 0.25 C -0.14184 0.25 -0.21892 0.16713 -0.21892 0.06505 C -0.21892 -0.03703 -0.14184 -0.11967 -0.04704 -0.11967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4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50" y="-174973"/>
            <a:ext cx="9315450" cy="691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050840" y="476672"/>
            <a:ext cx="5040561" cy="1080120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0" b="1" dirty="0">
                <a:solidFill>
                  <a:schemeClr val="tx1"/>
                </a:solidFill>
              </a:rPr>
              <a:t>h</a:t>
            </a:r>
            <a:r>
              <a:rPr lang="ru-RU" sz="8000" b="1" dirty="0" err="1" smtClean="0">
                <a:solidFill>
                  <a:schemeClr val="tx1"/>
                </a:solidFill>
              </a:rPr>
              <a:t>appy</a:t>
            </a:r>
            <a:endParaRPr lang="ru-RU" sz="8000" b="1" dirty="0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88570" y="5157192"/>
            <a:ext cx="5040560" cy="108012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счастливый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90852" y="3631840"/>
            <a:ext cx="5040560" cy="108012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темный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63418" y="2204864"/>
            <a:ext cx="5040560" cy="108012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смешной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7" name="Минус 6"/>
          <p:cNvSpPr/>
          <p:nvPr/>
        </p:nvSpPr>
        <p:spPr>
          <a:xfrm>
            <a:off x="-1836712" y="6332561"/>
            <a:ext cx="12745416" cy="912863"/>
          </a:xfrm>
          <a:prstGeom prst="mathMinus">
            <a:avLst/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C:\Users\Sof 7\Desktop\82417682_n_2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876" y="2270410"/>
            <a:ext cx="3590947" cy="403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Sof 7\Desktop\0_53565_b3f00208_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7831">
            <a:off x="6675552" y="49125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74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79 -0.11435 C 0.04879 -0.11435 0.125 -0.03287 0.125 0.06782 C 0.125 0.16829 0.04879 0.25 -0.04479 0.25 C -0.13854 0.25 -0.21458 0.16829 -0.21458 0.06782 C -0.21458 -0.03287 -0.13854 -0.11435 -0.04479 -0.11435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2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729" y="-102965"/>
            <a:ext cx="9315450" cy="691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050840" y="476672"/>
            <a:ext cx="5040561" cy="1080120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0" b="1" dirty="0">
                <a:solidFill>
                  <a:schemeClr val="tx1"/>
                </a:solidFill>
              </a:rPr>
              <a:t>k</a:t>
            </a:r>
            <a:r>
              <a:rPr lang="en-US" sz="8000" b="1" dirty="0" smtClean="0">
                <a:solidFill>
                  <a:schemeClr val="tx1"/>
                </a:solidFill>
              </a:rPr>
              <a:t>ind</a:t>
            </a:r>
            <a:endParaRPr lang="ru-RU" sz="8000" b="1" dirty="0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88570" y="5154488"/>
            <a:ext cx="5040560" cy="108012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худой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88570" y="3717032"/>
            <a:ext cx="5040560" cy="108012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смешной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88570" y="2276872"/>
            <a:ext cx="5040560" cy="108012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добрый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7" name="Минус 6"/>
          <p:cNvSpPr/>
          <p:nvPr/>
        </p:nvSpPr>
        <p:spPr>
          <a:xfrm>
            <a:off x="-1836712" y="6332561"/>
            <a:ext cx="12745416" cy="912863"/>
          </a:xfrm>
          <a:prstGeom prst="mathMinus">
            <a:avLst/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C:\Users\Sof 7\Desktop\82417682_n_2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22722"/>
            <a:ext cx="3624659" cy="406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Sof 7\Desktop\0_9adce_a9d31284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098" y="405701"/>
            <a:ext cx="2364829" cy="187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42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 -0.09954 C 0.08212 -0.09954 0.15643 -0.01898 0.15643 0.08056 C 0.15643 0.17963 0.08212 0.26065 -0.0092 0.26065 C -0.10052 0.26065 -0.17448 0.17963 -0.17448 0.08056 C -0.17448 -0.01898 -0.10052 -0.09954 -0.0092 -0.09954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0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50" y="-61913"/>
            <a:ext cx="9315450" cy="691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4106" y="1196752"/>
            <a:ext cx="469112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>
                <a:solidFill>
                  <a:srgbClr val="6600CC"/>
                </a:solidFill>
              </a:rPr>
              <a:t>Успехов </a:t>
            </a:r>
          </a:p>
          <a:p>
            <a:pPr lvl="0" algn="ctr"/>
            <a:r>
              <a:rPr lang="ru-RU" sz="4400" b="1" dirty="0">
                <a:solidFill>
                  <a:srgbClr val="6600CC"/>
                </a:solidFill>
              </a:rPr>
              <a:t>в изучении  английских </a:t>
            </a:r>
          </a:p>
          <a:p>
            <a:pPr lvl="0" algn="ctr"/>
            <a:r>
              <a:rPr lang="ru-RU" sz="4400" b="1" dirty="0" smtClean="0">
                <a:solidFill>
                  <a:srgbClr val="6600CC"/>
                </a:solidFill>
              </a:rPr>
              <a:t>прилагательных!</a:t>
            </a:r>
            <a:endParaRPr lang="ru-RU" sz="4400" b="1" dirty="0">
              <a:solidFill>
                <a:srgbClr val="6600CC"/>
              </a:solidFill>
            </a:endParaRPr>
          </a:p>
        </p:txBody>
      </p:sp>
      <p:sp>
        <p:nvSpPr>
          <p:cNvPr id="4" name="Минус 3"/>
          <p:cNvSpPr/>
          <p:nvPr/>
        </p:nvSpPr>
        <p:spPr>
          <a:xfrm>
            <a:off x="-1836712" y="6332561"/>
            <a:ext cx="12745416" cy="912863"/>
          </a:xfrm>
          <a:prstGeom prst="mathMinus">
            <a:avLst/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Sof 7\Desktop\cbc3133c279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465" y="2780928"/>
            <a:ext cx="3305399" cy="431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Sof 7\Desktop\0_53565_b3f00208_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1955">
            <a:off x="5959508" y="79062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of 7\Desktop\cbc3133c2799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60" t="50000" b="14296"/>
          <a:stretch/>
        </p:blipFill>
        <p:spPr bwMode="auto">
          <a:xfrm>
            <a:off x="3586129" y="4825259"/>
            <a:ext cx="1224335" cy="154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of 7\Desktop\cbc3133c2799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60" t="50000" b="14296"/>
          <a:stretch/>
        </p:blipFill>
        <p:spPr bwMode="auto">
          <a:xfrm>
            <a:off x="1272915" y="4772301"/>
            <a:ext cx="1224335" cy="154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80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6438" y="620688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rgbClr val="6600CC"/>
                </a:solidFill>
              </a:rPr>
              <a:t>ИСПОЛЬЗОВАННЫЕ РЕСУРСЫ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879" y="-130921"/>
            <a:ext cx="9315450" cy="691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Минус 3"/>
          <p:cNvSpPr/>
          <p:nvPr/>
        </p:nvSpPr>
        <p:spPr>
          <a:xfrm>
            <a:off x="-1836712" y="6332561"/>
            <a:ext cx="12745416" cy="912863"/>
          </a:xfrm>
          <a:prstGeom prst="mathMinus">
            <a:avLst/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98536" y="1772816"/>
            <a:ext cx="735271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Изображение </a:t>
            </a:r>
            <a:endParaRPr lang="ru-RU" sz="2000" b="1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pixelbrush.ru/2010/03/03/nyusha-otrisovki-smesharikov.html</a:t>
            </a:r>
            <a:endParaRPr lang="ru-RU" dirty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smeshariky.narod.ru/nusha.html</a:t>
            </a:r>
            <a:endParaRPr lang="ru-RU" dirty="0" smtClean="0"/>
          </a:p>
          <a:p>
            <a:r>
              <a:rPr lang="en-US" dirty="0">
                <a:hlinkClick r:id="rId5"/>
              </a:rPr>
              <a:t>http://go.mail.ru/search?q=%F1%EE%EB%ED%FB%F8%EA%EE+%</a:t>
            </a:r>
            <a:r>
              <a:rPr lang="en-US" dirty="0" smtClean="0">
                <a:hlinkClick r:id="rId5"/>
              </a:rPr>
              <a:t>E8%E7%EE%E1%F0%E0%E6%E5%ED%E8%E5&amp;utf8in=1&amp;fr=ff3tb</a:t>
            </a:r>
            <a:endParaRPr lang="ru-RU" dirty="0" smtClean="0"/>
          </a:p>
          <a:p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906438" y="3591305"/>
            <a:ext cx="734481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Музыка </a:t>
            </a:r>
            <a:r>
              <a:rPr lang="ru-RU" b="1" dirty="0"/>
              <a:t> </a:t>
            </a:r>
            <a:endParaRPr lang="en-US" b="1" dirty="0" smtClean="0"/>
          </a:p>
          <a:p>
            <a:r>
              <a:rPr lang="en-US" dirty="0" smtClean="0">
                <a:hlinkClick r:id="rId6"/>
              </a:rPr>
              <a:t>http</a:t>
            </a:r>
            <a:r>
              <a:rPr lang="en-US" dirty="0">
                <a:hlinkClick r:id="rId6"/>
              </a:rPr>
              <a:t>://</a:t>
            </a:r>
            <a:r>
              <a:rPr lang="en-US" dirty="0" smtClean="0">
                <a:hlinkClick r:id="rId6"/>
              </a:rPr>
              <a:t>freetone.org/load/sms/na_sms_num15/3-1-0-3234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81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-1764704" y="0"/>
            <a:ext cx="12601400" cy="7245425"/>
            <a:chOff x="-1706413" y="-30957"/>
            <a:chExt cx="12601400" cy="724542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30957"/>
              <a:ext cx="9315450" cy="6919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Минус 10"/>
            <p:cNvSpPr/>
            <p:nvPr/>
          </p:nvSpPr>
          <p:spPr>
            <a:xfrm>
              <a:off x="-1706413" y="6301605"/>
              <a:ext cx="12601400" cy="912863"/>
            </a:xfrm>
            <a:prstGeom prst="mathMinus">
              <a:avLst/>
            </a:prstGeom>
            <a:solidFill>
              <a:srgbClr val="99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Скругленный прямоугольник 3"/>
          <p:cNvSpPr/>
          <p:nvPr/>
        </p:nvSpPr>
        <p:spPr>
          <a:xfrm>
            <a:off x="1645505" y="419945"/>
            <a:ext cx="5040561" cy="864096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0" b="1" dirty="0" smtClean="0">
                <a:solidFill>
                  <a:sysClr val="windowText" lastClr="000000"/>
                </a:solidFill>
              </a:rPr>
              <a:t>big</a:t>
            </a:r>
            <a:endParaRPr lang="ru-RU" sz="8000" b="1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88570" y="1807784"/>
            <a:ext cx="5040560" cy="108012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хороший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94646" y="5157192"/>
            <a:ext cx="5039682" cy="1130424"/>
          </a:xfrm>
          <a:prstGeom prst="ellipse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сильный</a:t>
            </a:r>
            <a:endParaRPr lang="ru-RU" sz="5400" dirty="0"/>
          </a:p>
        </p:txBody>
      </p:sp>
      <p:pic>
        <p:nvPicPr>
          <p:cNvPr id="1031" name="Picture 7" descr="C:\Users\Sof 7\Desktop\0_9adce_a9d31284_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288" y="476672"/>
            <a:ext cx="2364829" cy="187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288570" y="3429000"/>
            <a:ext cx="5040560" cy="1080120"/>
          </a:xfrm>
          <a:prstGeom prst="ellipse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большой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13" name="Picture 4" descr="C:\Users\Sof 7\Desktop\82417682_n_2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21153"/>
            <a:ext cx="3492145" cy="391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C 0.08455 -4.44444E-6 0.15364 0.07639 0.15364 0.17107 C 0.15364 0.26575 0.08455 0.34283 3.33333E-6 0.34283 C -0.08473 0.34283 -0.15348 0.26575 -0.15348 0.17107 C -0.15348 0.07639 -0.08473 -4.44444E-6 3.33333E-6 -4.44444E-6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1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-30163"/>
            <a:ext cx="9315450" cy="691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050840" y="476672"/>
            <a:ext cx="5040561" cy="864096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0" b="1" dirty="0">
                <a:solidFill>
                  <a:sysClr val="windowText" lastClr="000000"/>
                </a:solidFill>
              </a:rPr>
              <a:t>short</a:t>
            </a:r>
          </a:p>
        </p:txBody>
      </p:sp>
      <p:sp>
        <p:nvSpPr>
          <p:cNvPr id="4" name="Овал 3"/>
          <p:cNvSpPr/>
          <p:nvPr/>
        </p:nvSpPr>
        <p:spPr>
          <a:xfrm>
            <a:off x="288570" y="1988840"/>
            <a:ext cx="5040560" cy="108012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короткий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88570" y="3645024"/>
            <a:ext cx="5040560" cy="108012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грустный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87690" y="5157192"/>
            <a:ext cx="5040560" cy="108012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умный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9" name="Минус 8"/>
          <p:cNvSpPr/>
          <p:nvPr/>
        </p:nvSpPr>
        <p:spPr>
          <a:xfrm>
            <a:off x="-1692696" y="6332561"/>
            <a:ext cx="12601400" cy="912863"/>
          </a:xfrm>
          <a:prstGeom prst="mathMinus">
            <a:avLst/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C:\Users\Sof 7\Desktop\82417682_n_2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464" y="2637842"/>
            <a:ext cx="2958329" cy="332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Sof 7\Desktop\0_53565_b3f00208_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252" y="50219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04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C 0.07969 -4.44444E-6 0.14462 0.07037 0.14462 0.15741 C 0.14462 0.24445 0.07969 0.31505 2.5E-6 0.31505 C -0.07986 0.31505 -0.14462 0.24445 -0.14462 0.15741 C -0.14462 0.07037 -0.07986 -4.44444E-6 2.5E-6 -4.44444E-6 Z " pathEditMode="relative" rAng="0" ptsTypes="fffff">
                                      <p:cBhvr>
                                        <p:cTn id="2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7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-30163"/>
            <a:ext cx="9315450" cy="691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288570" y="2132856"/>
            <a:ext cx="5040560" cy="108012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красивый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96108" y="3573016"/>
            <a:ext cx="5040560" cy="108012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новый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88570" y="5157192"/>
            <a:ext cx="5040560" cy="108012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длинный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50840" y="476672"/>
            <a:ext cx="5040561" cy="864096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0" b="1" dirty="0">
                <a:solidFill>
                  <a:schemeClr val="tx1"/>
                </a:solidFill>
              </a:rPr>
              <a:t>l</a:t>
            </a:r>
            <a:r>
              <a:rPr lang="ru-RU" sz="8000" b="1" dirty="0" err="1" smtClean="0">
                <a:solidFill>
                  <a:schemeClr val="tx1"/>
                </a:solidFill>
              </a:rPr>
              <a:t>ong</a:t>
            </a:r>
            <a:endParaRPr lang="ru-RU" sz="8000" b="1" dirty="0">
              <a:solidFill>
                <a:schemeClr val="tx1"/>
              </a:solidFill>
            </a:endParaRPr>
          </a:p>
        </p:txBody>
      </p:sp>
      <p:sp>
        <p:nvSpPr>
          <p:cNvPr id="7" name="Минус 6"/>
          <p:cNvSpPr/>
          <p:nvPr/>
        </p:nvSpPr>
        <p:spPr>
          <a:xfrm>
            <a:off x="-1836712" y="6332561"/>
            <a:ext cx="12745416" cy="912863"/>
          </a:xfrm>
          <a:prstGeom prst="mathMinus">
            <a:avLst/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C:\Users\Sof 7\Desktop\44058670433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347843"/>
            <a:ext cx="3962874" cy="434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Sof 7\Desktop\0_9adce_a9d31284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440" y="486222"/>
            <a:ext cx="2364829" cy="187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55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61 -0.08565 C 0.01215 -0.08565 0.08559 -0.01528 0.08559 0.07176 C 0.08559 0.15856 0.01215 0.22917 -0.07761 0.22917 C -0.16719 0.22917 -0.24028 0.15856 -0.24028 0.07176 C -0.24028 -0.01528 -0.16719 -0.08565 -0.07761 -0.08565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57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605" y="-61913"/>
            <a:ext cx="9315450" cy="691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288570" y="2132856"/>
            <a:ext cx="5040560" cy="108012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красивый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88570" y="3573016"/>
            <a:ext cx="5040560" cy="108012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хороший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88570" y="5157192"/>
            <a:ext cx="5040560" cy="108012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грязный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50840" y="476672"/>
            <a:ext cx="5040561" cy="864096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0" b="1" dirty="0">
                <a:solidFill>
                  <a:schemeClr val="tx1"/>
                </a:solidFill>
              </a:rPr>
              <a:t>nice</a:t>
            </a:r>
            <a:endParaRPr lang="ru-RU" sz="8000" b="1" dirty="0">
              <a:solidFill>
                <a:schemeClr val="tx1"/>
              </a:solidFill>
            </a:endParaRPr>
          </a:p>
        </p:txBody>
      </p:sp>
      <p:sp>
        <p:nvSpPr>
          <p:cNvPr id="6" name="Минус 5"/>
          <p:cNvSpPr/>
          <p:nvPr/>
        </p:nvSpPr>
        <p:spPr>
          <a:xfrm>
            <a:off x="-1692696" y="6332561"/>
            <a:ext cx="12601400" cy="912863"/>
          </a:xfrm>
          <a:prstGeom prst="mathMinus">
            <a:avLst/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4" name="Picture 4" descr="C:\Users\Sof 7\Desktop\44058670433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964" y="2407196"/>
            <a:ext cx="3962874" cy="434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Sof 7\Desktop\0_53565_b3f00208_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7831">
            <a:off x="6675552" y="49125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40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9 -0.13658 C 0.03507 -0.13658 0.10938 -0.05209 0.10938 0.05231 C 0.10938 0.15648 0.03507 0.24143 -0.0559 0.24143 C -0.14653 0.24143 -0.22031 0.15648 -0.22031 0.05231 C -0.22031 -0.05209 -0.14653 -0.13658 -0.0559 -0.13658 Z " pathEditMode="relative" rAng="0" ptsTypes="fffff">
                                      <p:cBhvr>
                                        <p:cTn id="28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88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-30163"/>
            <a:ext cx="9315450" cy="691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281032" y="2060848"/>
            <a:ext cx="5040560" cy="108012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толстый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81032" y="3645024"/>
            <a:ext cx="5040560" cy="108012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любимый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13722" y="5143822"/>
            <a:ext cx="5040560" cy="108012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сильный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50840" y="476672"/>
            <a:ext cx="5040561" cy="864096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0" b="1" dirty="0" err="1">
                <a:solidFill>
                  <a:schemeClr val="tx1"/>
                </a:solidFill>
              </a:rPr>
              <a:t>s</a:t>
            </a:r>
            <a:r>
              <a:rPr lang="ru-RU" sz="8000" b="1" dirty="0" err="1" smtClean="0">
                <a:solidFill>
                  <a:schemeClr val="tx1"/>
                </a:solidFill>
              </a:rPr>
              <a:t>trong</a:t>
            </a:r>
            <a:endParaRPr lang="ru-RU" sz="8000" b="1" dirty="0">
              <a:solidFill>
                <a:schemeClr val="tx1"/>
              </a:solidFill>
            </a:endParaRPr>
          </a:p>
        </p:txBody>
      </p:sp>
      <p:sp>
        <p:nvSpPr>
          <p:cNvPr id="7" name="Минус 6"/>
          <p:cNvSpPr/>
          <p:nvPr/>
        </p:nvSpPr>
        <p:spPr>
          <a:xfrm>
            <a:off x="-1836712" y="6332561"/>
            <a:ext cx="12745416" cy="912863"/>
          </a:xfrm>
          <a:prstGeom prst="mathMinus">
            <a:avLst/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C:\Users\Sof 7\Desktop\cbca51c7fbb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592" y="2600908"/>
            <a:ext cx="3619723" cy="387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Sof 7\Desktop\0_9adce_a9d31284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67172"/>
            <a:ext cx="2364829" cy="187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05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62 -0.14075 C 0.0375 -0.14075 0.125 -0.05348 0.125 0.05439 C 0.125 0.16226 0.0375 0.25 -0.06962 0.25 C -0.17691 0.25 -0.26406 0.16226 -0.26406 0.05439 C -0.26406 -0.05348 -0.17691 -0.14075 -0.06962 -0.14075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53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-30163"/>
            <a:ext cx="9315450" cy="691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250878" y="2204864"/>
            <a:ext cx="5040560" cy="108012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умный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56076" y="3717032"/>
            <a:ext cx="5040560" cy="108012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красивый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88570" y="5157192"/>
            <a:ext cx="5040560" cy="108012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новый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50840" y="476672"/>
            <a:ext cx="5040561" cy="864096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0" b="1" dirty="0">
                <a:solidFill>
                  <a:schemeClr val="tx1"/>
                </a:solidFill>
              </a:rPr>
              <a:t>s</a:t>
            </a:r>
            <a:r>
              <a:rPr lang="en-US" sz="8000" b="1" dirty="0" smtClean="0">
                <a:solidFill>
                  <a:schemeClr val="tx1"/>
                </a:solidFill>
              </a:rPr>
              <a:t>mart</a:t>
            </a:r>
            <a:endParaRPr lang="ru-RU" sz="8000" b="1" dirty="0">
              <a:solidFill>
                <a:schemeClr val="tx1"/>
              </a:solidFill>
            </a:endParaRPr>
          </a:p>
        </p:txBody>
      </p:sp>
      <p:sp>
        <p:nvSpPr>
          <p:cNvPr id="7" name="Минус 6"/>
          <p:cNvSpPr/>
          <p:nvPr/>
        </p:nvSpPr>
        <p:spPr>
          <a:xfrm>
            <a:off x="-1836712" y="6332561"/>
            <a:ext cx="12745416" cy="912863"/>
          </a:xfrm>
          <a:prstGeom prst="mathMinus">
            <a:avLst/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C:\Users\Sof 7\Desktop\cbc3133c279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093" y="2475461"/>
            <a:ext cx="3557427" cy="464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Sof 7\Desktop\0_53565_b3f00208_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7831">
            <a:off x="6675552" y="49125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87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04 -0.13635 C 0.07709 -0.13635 0.15799 -0.05926 0.15799 0.03588 C 0.15799 0.13078 0.07709 0.2081 -0.02204 0.2081 C -0.12135 0.2081 -0.20208 0.13078 -0.20208 0.03588 C -0.20208 -0.05926 -0.12135 -0.13635 -0.02204 -0.13635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2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-30163"/>
            <a:ext cx="9315450" cy="691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Минус 6"/>
          <p:cNvSpPr/>
          <p:nvPr/>
        </p:nvSpPr>
        <p:spPr>
          <a:xfrm>
            <a:off x="-1836712" y="6332561"/>
            <a:ext cx="12745416" cy="912863"/>
          </a:xfrm>
          <a:prstGeom prst="mathMinus">
            <a:avLst/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288570" y="2060848"/>
            <a:ext cx="5040560" cy="108012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грустный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88570" y="3503355"/>
            <a:ext cx="5040560" cy="108012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хороший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88570" y="5157192"/>
            <a:ext cx="5040560" cy="108012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смешной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50840" y="476672"/>
            <a:ext cx="5040561" cy="864096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0" b="1" dirty="0" err="1">
                <a:solidFill>
                  <a:schemeClr val="tx1"/>
                </a:solidFill>
              </a:rPr>
              <a:t>s</a:t>
            </a:r>
            <a:r>
              <a:rPr lang="ru-RU" sz="8000" b="1" dirty="0" err="1" smtClean="0">
                <a:solidFill>
                  <a:schemeClr val="tx1"/>
                </a:solidFill>
              </a:rPr>
              <a:t>ad</a:t>
            </a:r>
            <a:endParaRPr lang="ru-RU" sz="8000" b="1" dirty="0">
              <a:solidFill>
                <a:schemeClr val="tx1"/>
              </a:solidFill>
            </a:endParaRPr>
          </a:p>
        </p:txBody>
      </p:sp>
      <p:pic>
        <p:nvPicPr>
          <p:cNvPr id="8" name="Picture 4" descr="C:\Users\Sof 7\Desktop\44058670433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256" y="2440468"/>
            <a:ext cx="3962874" cy="434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Sof 7\Desktop\0_9adce_a9d31284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63" y="486222"/>
            <a:ext cx="2364829" cy="187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59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19398 C 0.10225 -0.19398 0.18923 -0.09306 0.18923 0.03171 C 0.18923 0.15578 0.10225 0.25764 -0.00417 0.25764 C -0.11025 0.25764 -0.19653 0.15578 -0.19653 0.03171 C -0.19653 -0.09306 -0.11025 -0.19398 -0.00417 -0.19398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25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-30163"/>
            <a:ext cx="9315450" cy="691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050840" y="476672"/>
            <a:ext cx="5040561" cy="864096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0" b="1" dirty="0">
                <a:solidFill>
                  <a:schemeClr val="tx1"/>
                </a:solidFill>
              </a:rPr>
              <a:t>l</a:t>
            </a:r>
            <a:r>
              <a:rPr lang="ru-RU" sz="8000" b="1" dirty="0" err="1" smtClean="0">
                <a:solidFill>
                  <a:schemeClr val="tx1"/>
                </a:solidFill>
              </a:rPr>
              <a:t>azy</a:t>
            </a:r>
            <a:endParaRPr lang="ru-RU" sz="8000" b="1" dirty="0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88570" y="5157192"/>
            <a:ext cx="5040560" cy="108012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ленивый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46278" y="3645024"/>
            <a:ext cx="5040560" cy="108012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счастливый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82096" y="2132856"/>
            <a:ext cx="5040560" cy="108012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новый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7" name="Минус 6"/>
          <p:cNvSpPr/>
          <p:nvPr/>
        </p:nvSpPr>
        <p:spPr>
          <a:xfrm>
            <a:off x="-1836712" y="6332561"/>
            <a:ext cx="12745416" cy="912863"/>
          </a:xfrm>
          <a:prstGeom prst="mathMinus">
            <a:avLst/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C:\Users\Sof 7\Desktop\cbc3133c279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608" y="2376763"/>
            <a:ext cx="3557427" cy="464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Sof 7\Desktop\0_53565_b3f00208_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7831">
            <a:off x="6675552" y="49125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7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53 -0.1324 C 0.04983 -0.1324 0.125 -0.04676 0.125 0.0588 C 0.125 0.16412 0.04983 0.25 -0.04253 0.25 C -0.13507 0.25 -0.21007 0.16412 -0.21007 0.0588 C -0.21007 -0.04676 -0.13507 -0.1324 -0.04253 -0.1324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1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88</Words>
  <Application>Microsoft Office PowerPoint</Application>
  <PresentationFormat>Экран (4:3)</PresentationFormat>
  <Paragraphs>64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Английские прилагательные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Sof 7</dc:creator>
  <cp:lastModifiedBy>Sof 7</cp:lastModifiedBy>
  <cp:revision>65</cp:revision>
  <dcterms:created xsi:type="dcterms:W3CDTF">2014-03-01T17:10:11Z</dcterms:created>
  <dcterms:modified xsi:type="dcterms:W3CDTF">2014-03-20T10:53:34Z</dcterms:modified>
</cp:coreProperties>
</file>