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3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4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42" autoAdjust="0"/>
    <p:restoredTop sz="94660"/>
  </p:normalViewPr>
  <p:slideViewPr>
    <p:cSldViewPr>
      <p:cViewPr varScale="1">
        <p:scale>
          <a:sx n="70" d="100"/>
          <a:sy n="70" d="100"/>
        </p:scale>
        <p:origin x="52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24930-ABF8-4334-8410-95DF3B1AE796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0AB9D-77C3-4194-9039-D15CB613BC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24930-ABF8-4334-8410-95DF3B1AE796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0AB9D-77C3-4194-9039-D15CB613BC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24930-ABF8-4334-8410-95DF3B1AE796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0AB9D-77C3-4194-9039-D15CB613BC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24930-ABF8-4334-8410-95DF3B1AE796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0AB9D-77C3-4194-9039-D15CB613BC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24930-ABF8-4334-8410-95DF3B1AE796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0AB9D-77C3-4194-9039-D15CB613BC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24930-ABF8-4334-8410-95DF3B1AE796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0AB9D-77C3-4194-9039-D15CB613BC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24930-ABF8-4334-8410-95DF3B1AE796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0AB9D-77C3-4194-9039-D15CB613BC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24930-ABF8-4334-8410-95DF3B1AE796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0AB9D-77C3-4194-9039-D15CB613BC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24930-ABF8-4334-8410-95DF3B1AE796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0AB9D-77C3-4194-9039-D15CB613BC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24930-ABF8-4334-8410-95DF3B1AE796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0AB9D-77C3-4194-9039-D15CB613BC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24930-ABF8-4334-8410-95DF3B1AE796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0AB9D-77C3-4194-9039-D15CB613BC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C24930-ABF8-4334-8410-95DF3B1AE796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A0AB9D-77C3-4194-9039-D15CB613BCE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&#1040;&#1074;&#1090;&#1086;&#1088;&#1089;&#1082;&#1080;&#1077;%20&#1080;%20&#1073;&#1088;&#1080;&#1090;&#1072;&#1085;&#1089;&#1082;&#1080;&#1077;%20&#1079;&#1085;&#1072;&#1095;&#1082;&#1080;%20&#1090;&#1088;&#1072;&#1085;&#1089;&#1082;&#1088;&#1080;&#1087;&#1094;&#1080;&#1080;%20%20&#1042;&#1077;&#1088;&#1089;&#1080;&#1103;%203.exe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&#1040;&#1074;&#1090;&#1086;&#1088;&#1089;&#1082;&#1080;&#1077;%20&#1080;%20&#1073;&#1088;&#1080;&#1090;&#1072;&#1085;&#1089;&#1082;&#1080;&#1077;%20&#1079;&#1085;&#1072;&#1095;&#1082;&#1080;%20&#1090;&#1088;&#1072;&#1085;&#1089;&#1082;&#1088;&#1080;&#1087;&#1094;&#1080;&#1080;%20%20&#1042;&#1077;&#1088;&#1089;&#1080;&#1103;%203.exe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&#1040;&#1074;&#1090;&#1086;&#1088;&#1089;&#1082;&#1080;&#1077;%20&#1080;%20&#1073;&#1088;&#1080;&#1090;&#1072;&#1085;&#1089;&#1082;&#1080;&#1077;%20&#1079;&#1085;&#1072;&#1095;&#1082;&#1080;%20&#1090;&#1088;&#1072;&#1085;&#1089;&#1082;&#1088;&#1080;&#1087;&#1094;&#1080;&#1080;%20%20&#1042;&#1077;&#1088;&#1089;&#1080;&#1103;%203.exe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&#1040;&#1074;&#1090;&#1086;&#1088;&#1089;&#1082;&#1080;&#1077;%20&#1080;%20&#1073;&#1088;&#1080;&#1090;&#1072;&#1085;&#1089;&#1082;&#1080;&#1077;%20&#1079;&#1085;&#1072;&#1095;&#1082;&#1080;%20&#1090;&#1088;&#1072;&#1085;&#1089;&#1082;&#1088;&#1080;&#1087;&#1094;&#1080;&#1080;%20%20&#1042;&#1077;&#1088;&#1089;&#1080;&#1103;%203.exe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&#1040;&#1074;&#1090;&#1086;&#1088;&#1089;&#1082;&#1080;&#1077;%20&#1080;%20&#1073;&#1088;&#1080;&#1090;&#1072;&#1085;&#1089;&#1082;&#1080;&#1077;%20&#1079;&#1085;&#1072;&#1095;&#1082;&#1080;%20&#1090;&#1088;&#1072;&#1085;&#1089;&#1082;&#1088;&#1080;&#1087;&#1094;&#1080;&#1080;%20%20&#1042;&#1077;&#1088;&#1089;&#1080;&#1103;%203.exe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&#1040;&#1074;&#1090;&#1086;&#1088;&#1089;&#1082;&#1080;&#1077;%20&#1080;%20&#1073;&#1088;&#1080;&#1090;&#1072;&#1085;&#1089;&#1082;&#1080;&#1077;%20&#1079;&#1085;&#1072;&#1095;&#1082;&#1080;%20&#1090;&#1088;&#1072;&#1085;&#1089;&#1082;&#1088;&#1080;&#1087;&#1094;&#1080;&#1080;%20%20&#1042;&#1077;&#1088;&#1089;&#1080;&#1103;%203.exe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&#1040;&#1074;&#1090;&#1086;&#1088;&#1089;&#1082;&#1080;&#1077;%20&#1080;%20&#1073;&#1088;&#1080;&#1090;&#1072;&#1085;&#1089;&#1082;&#1080;&#1077;%20&#1079;&#1085;&#1072;&#1095;&#1082;&#1080;%20&#1090;&#1088;&#1072;&#1085;&#1089;&#1082;&#1088;&#1080;&#1087;&#1094;&#1080;&#1080;%20%20&#1042;&#1077;&#1088;&#1089;&#1080;&#1103;%203.exe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&#1040;&#1074;&#1090;&#1086;&#1088;&#1089;&#1082;&#1080;&#1077;%20&#1080;%20&#1073;&#1088;&#1080;&#1090;&#1072;&#1085;&#1089;&#1082;&#1080;&#1077;%20&#1079;&#1085;&#1072;&#1095;&#1082;&#1080;%20&#1090;&#1088;&#1072;&#1085;&#1089;&#1082;&#1088;&#1080;&#1087;&#1094;&#1080;&#1080;%20%20&#1042;&#1077;&#1088;&#1089;&#1080;&#1103;%203.exe" TargetMode="Externa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&#1040;&#1074;&#1090;&#1086;&#1088;&#1089;&#1082;&#1080;&#1077;%20&#1080;%20&#1073;&#1088;&#1080;&#1090;&#1072;&#1085;&#1089;&#1082;&#1080;&#1077;%20&#1079;&#1085;&#1072;&#1095;&#1082;&#1080;%20&#1090;&#1088;&#1072;&#1085;&#1089;&#1082;&#1088;&#1080;&#1087;&#1094;&#1080;&#1080;%20%20&#1042;&#1077;&#1088;&#1089;&#1080;&#1103;%203.exe" TargetMode="Externa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&#1040;&#1074;&#1090;&#1086;&#1088;&#1089;&#1082;&#1080;&#1077;%20&#1080;%20&#1073;&#1088;&#1080;&#1090;&#1072;&#1085;&#1089;&#1082;&#1080;&#1077;%20&#1079;&#1085;&#1072;&#1095;&#1082;&#1080;%20&#1090;&#1088;&#1072;&#1085;&#1089;&#1082;&#1088;&#1080;&#1087;&#1094;&#1080;&#1080;%20%20&#1042;&#1077;&#1088;&#1089;&#1080;&#1103;%203.exe" TargetMode="Externa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&#1040;&#1074;&#1090;&#1086;&#1088;&#1089;&#1082;&#1080;&#1077;%20&#1080;%20&#1073;&#1088;&#1080;&#1090;&#1072;&#1085;&#1089;&#1082;&#1080;&#1077;%20&#1079;&#1085;&#1072;&#1095;&#1082;&#1080;%20&#1090;&#1088;&#1072;&#1085;&#1089;&#1082;&#1088;&#1080;&#1087;&#1094;&#1080;&#1080;%20%20&#1042;&#1077;&#1088;&#1089;&#1080;&#1103;%203.exe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&#1040;&#1074;&#1090;&#1086;&#1088;&#1089;&#1082;&#1080;&#1077;%20&#1080;%20&#1073;&#1088;&#1080;&#1090;&#1072;&#1085;&#1089;&#1082;&#1080;&#1077;%20&#1079;&#1085;&#1072;&#1095;&#1082;&#1080;%20&#1090;&#1088;&#1072;&#1085;&#1089;&#1082;&#1088;&#1080;&#1087;&#1094;&#1080;&#1080;%20%20&#1042;&#1077;&#1088;&#1089;&#1080;&#1103;%203.exe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Relationship Id="rId4" Type="http://schemas.openxmlformats.org/officeDocument/2006/relationships/hyperlink" Target="&#1087;&#1088;&#1072;&#1074;&#1080;&#1083;&#1072;%20&#1095;&#1090;&#1077;&#1085;&#1080;&#1103;/&#1040;&#1074;&#1090;&#1086;&#1088;&#1089;&#1082;&#1080;&#1077;%20&#1080;%20&#1073;&#1088;&#1080;&#1090;&#1072;&#1085;&#1089;&#1082;&#1080;&#1077;%20&#1079;&#1085;&#1072;&#1095;&#1082;&#1080;%20&#1090;&#1088;&#1072;&#1085;&#1089;&#1082;&#1088;&#1080;&#1087;&#1094;&#1080;&#1080;%20%20&#1042;&#1077;&#1088;&#1089;&#1080;&#1103;%203.exe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&#1040;&#1074;&#1090;&#1086;&#1088;&#1089;&#1082;&#1080;&#1077;%20&#1080;%20&#1073;&#1088;&#1080;&#1090;&#1072;&#1085;&#1089;&#1082;&#1080;&#1077;%20&#1079;&#1085;&#1072;&#1095;&#1082;&#1080;%20&#1090;&#1088;&#1072;&#1085;&#1089;&#1082;&#1088;&#1080;&#1087;&#1094;&#1080;&#1080;%20%20&#1042;&#1077;&#1088;&#1089;&#1080;&#1103;%203.exe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85800" y="233224"/>
            <a:ext cx="82786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Муниципальное бюджетное общеобразовательное учреждение</a:t>
            </a:r>
            <a:br>
              <a:rPr lang="ru-RU" dirty="0"/>
            </a:br>
            <a:r>
              <a:rPr lang="ru-RU" dirty="0"/>
              <a:t>средняя общеобразовательная школа № 3 станицы Березанской</a:t>
            </a:r>
            <a:br>
              <a:rPr lang="ru-RU" dirty="0"/>
            </a:br>
            <a:r>
              <a:rPr lang="ru-RU" dirty="0"/>
              <a:t>муниципального образования Выселковский </a:t>
            </a:r>
            <a:r>
              <a:rPr lang="ru-RU" dirty="0" smtClean="0"/>
              <a:t>район Краснодарского края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475656" y="1806560"/>
            <a:ext cx="535858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English Alphabet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7" name="Подзаголовок 4"/>
          <p:cNvSpPr txBox="1">
            <a:spLocks/>
          </p:cNvSpPr>
          <p:nvPr/>
        </p:nvSpPr>
        <p:spPr>
          <a:xfrm>
            <a:off x="2627784" y="4303229"/>
            <a:ext cx="6172200" cy="1371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/>
              <a:t>автор: </a:t>
            </a:r>
            <a:r>
              <a:rPr lang="ru-RU" dirty="0"/>
              <a:t>у</a:t>
            </a:r>
            <a:r>
              <a:rPr lang="ru-RU" dirty="0" smtClean="0"/>
              <a:t>читель английского языка</a:t>
            </a:r>
          </a:p>
          <a:p>
            <a:pPr marL="0" indent="0">
              <a:buNone/>
            </a:pPr>
            <a:r>
              <a:rPr lang="en-US" dirty="0" smtClean="0"/>
              <a:t>I </a:t>
            </a:r>
            <a:r>
              <a:rPr lang="ru-RU" dirty="0" smtClean="0"/>
              <a:t>квалификационной категории</a:t>
            </a:r>
          </a:p>
          <a:p>
            <a:pPr marL="0" indent="0">
              <a:buNone/>
            </a:pPr>
            <a:r>
              <a:rPr lang="ru-RU" b="1" dirty="0" smtClean="0"/>
              <a:t>Москаленко Елена Леонидовна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7239019" cy="5429264"/>
          </a:xfrm>
        </p:spPr>
      </p:pic>
      <p:sp>
        <p:nvSpPr>
          <p:cNvPr id="6" name="AutoShape 12">
            <a:hlinkClick r:id="rId3" action="ppaction://hlinkfile" highlightClick="1"/>
          </p:cNvPr>
          <p:cNvSpPr>
            <a:spLocks noChangeArrowheads="1"/>
          </p:cNvSpPr>
          <p:nvPr/>
        </p:nvSpPr>
        <p:spPr bwMode="auto">
          <a:xfrm>
            <a:off x="4214810" y="5072074"/>
            <a:ext cx="1425588" cy="1290642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400" dirty="0"/>
              <a:t>[</a:t>
            </a:r>
            <a:r>
              <a:rPr lang="en-US" sz="4400" dirty="0" err="1"/>
              <a:t>ai</a:t>
            </a:r>
            <a:r>
              <a:rPr lang="en-US" sz="4400" dirty="0"/>
              <a:t>]</a:t>
            </a:r>
            <a:endParaRPr lang="ru-RU" sz="4400" dirty="0"/>
          </a:p>
        </p:txBody>
      </p:sp>
      <p:sp>
        <p:nvSpPr>
          <p:cNvPr id="8" name="AutoShape 10">
            <a:hlinkClick r:id="rId3" action="ppaction://hlinkfile" highlightClick="1"/>
          </p:cNvPr>
          <p:cNvSpPr>
            <a:spLocks noChangeArrowheads="1"/>
          </p:cNvSpPr>
          <p:nvPr/>
        </p:nvSpPr>
        <p:spPr bwMode="auto">
          <a:xfrm>
            <a:off x="6072198" y="5072074"/>
            <a:ext cx="1428760" cy="1214446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800" dirty="0"/>
              <a:t>[</a:t>
            </a:r>
            <a:r>
              <a:rPr lang="en-US" sz="4800" dirty="0" err="1"/>
              <a:t>i</a:t>
            </a:r>
            <a:r>
              <a:rPr lang="en-US" sz="4800" dirty="0"/>
              <a:t>]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96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Jj</a:t>
            </a:r>
            <a:endParaRPr lang="ru-RU" sz="96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F:\школа\презентации по темам\алфавит\картинки 2 кл\Sexist-Jeans-Care-Instructio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25925" y="661194"/>
            <a:ext cx="3810000" cy="5076825"/>
          </a:xfrm>
          <a:prstGeom prst="rect">
            <a:avLst/>
          </a:prstGeom>
          <a:noFill/>
        </p:spPr>
      </p:pic>
      <p:sp>
        <p:nvSpPr>
          <p:cNvPr id="5" name="AutoShape 23">
            <a:hlinkClick r:id="rId3" action="ppaction://hlinkfile" highlightClick="1"/>
          </p:cNvPr>
          <p:cNvSpPr>
            <a:spLocks noChangeArrowheads="1"/>
          </p:cNvSpPr>
          <p:nvPr/>
        </p:nvSpPr>
        <p:spPr bwMode="auto">
          <a:xfrm>
            <a:off x="500034" y="3929066"/>
            <a:ext cx="1357322" cy="1285884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5400" dirty="0"/>
              <a:t>[</a:t>
            </a:r>
            <a:r>
              <a:rPr lang="ru-RU" sz="5400" dirty="0" err="1"/>
              <a:t>ʤ</a:t>
            </a:r>
            <a:r>
              <a:rPr lang="ru-RU" sz="5400" b="0" dirty="0"/>
              <a:t> </a:t>
            </a:r>
            <a:r>
              <a:rPr lang="en-US" sz="5400" dirty="0"/>
              <a:t>]</a:t>
            </a:r>
            <a:endParaRPr lang="ru-RU" sz="5400" dirty="0"/>
          </a:p>
        </p:txBody>
      </p:sp>
      <p:sp>
        <p:nvSpPr>
          <p:cNvPr id="6" name="AutoShape 12">
            <a:hlinkClick r:id="rId3" action="ppaction://hlinkfile" highlightClick="1"/>
          </p:cNvPr>
          <p:cNvSpPr>
            <a:spLocks noChangeArrowheads="1"/>
          </p:cNvSpPr>
          <p:nvPr/>
        </p:nvSpPr>
        <p:spPr bwMode="auto">
          <a:xfrm>
            <a:off x="2143108" y="4000504"/>
            <a:ext cx="1785950" cy="1214446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400" dirty="0"/>
              <a:t>[</a:t>
            </a:r>
            <a:r>
              <a:rPr lang="en-US" sz="4400" dirty="0" smtClean="0"/>
              <a:t>j]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96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Kk</a:t>
            </a:r>
            <a:endParaRPr lang="ru-RU" sz="96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F:\школа\презентации по темам\алфавит\картинки 2 кл\king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081348" y="857232"/>
            <a:ext cx="3049702" cy="3485374"/>
          </a:xfrm>
          <a:prstGeom prst="rect">
            <a:avLst/>
          </a:prstGeom>
          <a:noFill/>
        </p:spPr>
      </p:pic>
      <p:sp>
        <p:nvSpPr>
          <p:cNvPr id="5" name="AutoShape 11">
            <a:hlinkClick r:id="rId3" action="ppaction://hlinkfile" highlightClick="1"/>
          </p:cNvPr>
          <p:cNvSpPr>
            <a:spLocks noChangeArrowheads="1"/>
          </p:cNvSpPr>
          <p:nvPr/>
        </p:nvSpPr>
        <p:spPr bwMode="auto">
          <a:xfrm>
            <a:off x="642910" y="3500438"/>
            <a:ext cx="1643074" cy="1214446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400" dirty="0"/>
              <a:t>[k]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9600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Ll</a:t>
            </a:r>
            <a:endParaRPr lang="ru-RU" sz="960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F:\школа\презентации по темам\алфавит\картинки 2 кл\лампа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788550" y="857232"/>
            <a:ext cx="3413937" cy="3413937"/>
          </a:xfrm>
          <a:prstGeom prst="rect">
            <a:avLst/>
          </a:prstGeom>
          <a:noFill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7" y="3143248"/>
            <a:ext cx="1357322" cy="1627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7158" y="428604"/>
            <a:ext cx="6715172" cy="4763374"/>
          </a:xfr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4500570"/>
            <a:ext cx="1784331" cy="192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9600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Nn</a:t>
            </a:r>
            <a:endParaRPr lang="ru-RU" sz="9600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7" descr="786px-Nutmeg_p116000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66633" y="1689894"/>
            <a:ext cx="4240729" cy="3239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3000372"/>
            <a:ext cx="1712893" cy="2141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6929454" cy="5197091"/>
          </a:xfrm>
        </p:spPr>
      </p:pic>
      <p:sp>
        <p:nvSpPr>
          <p:cNvPr id="6" name="AutoShape 13">
            <a:hlinkClick r:id="rId3" action="ppaction://hlinkfile" highlightClick="1"/>
          </p:cNvPr>
          <p:cNvSpPr>
            <a:spLocks noChangeArrowheads="1"/>
          </p:cNvSpPr>
          <p:nvPr/>
        </p:nvSpPr>
        <p:spPr bwMode="auto">
          <a:xfrm>
            <a:off x="3357554" y="5143512"/>
            <a:ext cx="1939930" cy="1357322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400" dirty="0"/>
              <a:t>[</a:t>
            </a:r>
            <a:r>
              <a:rPr lang="en-US" sz="4400" dirty="0" err="1"/>
              <a:t>ou</a:t>
            </a:r>
            <a:r>
              <a:rPr lang="en-US" sz="4400" dirty="0"/>
              <a:t>]</a:t>
            </a:r>
            <a:endParaRPr lang="ru-RU" sz="4400" dirty="0"/>
          </a:p>
        </p:txBody>
      </p:sp>
      <p:sp>
        <p:nvSpPr>
          <p:cNvPr id="7" name="AutoShape 11">
            <a:hlinkClick r:id="rId3" action="ppaction://hlinkfile" highlightClick="1"/>
          </p:cNvPr>
          <p:cNvSpPr>
            <a:spLocks noChangeArrowheads="1"/>
          </p:cNvSpPr>
          <p:nvPr/>
        </p:nvSpPr>
        <p:spPr bwMode="auto">
          <a:xfrm>
            <a:off x="5643570" y="5143512"/>
            <a:ext cx="1725616" cy="1214446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800" dirty="0"/>
              <a:t>[o]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9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Pp</a:t>
            </a:r>
            <a:endParaRPr lang="ru-RU" sz="96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F:\школа\презентации по темам\алфавит\картинки 2 кл\574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5050" y="643731"/>
            <a:ext cx="5111750" cy="5111750"/>
          </a:xfrm>
          <a:prstGeom prst="rect">
            <a:avLst/>
          </a:prstGeom>
          <a:noFill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000372"/>
            <a:ext cx="1855769" cy="2210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6572264" cy="4929198"/>
          </a:xfrm>
        </p:spPr>
      </p:pic>
      <p:sp>
        <p:nvSpPr>
          <p:cNvPr id="6" name="AutoShape 12">
            <a:hlinkClick r:id="rId3" action="ppaction://hlinkfile" highlightClick="1"/>
          </p:cNvPr>
          <p:cNvSpPr>
            <a:spLocks noChangeArrowheads="1"/>
          </p:cNvSpPr>
          <p:nvPr/>
        </p:nvSpPr>
        <p:spPr bwMode="auto">
          <a:xfrm>
            <a:off x="4429124" y="4857760"/>
            <a:ext cx="2152657" cy="1500198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5400" dirty="0"/>
              <a:t>[</a:t>
            </a:r>
            <a:r>
              <a:rPr lang="en-US" sz="5400" dirty="0" err="1" smtClean="0"/>
              <a:t>kw</a:t>
            </a:r>
            <a:r>
              <a:rPr lang="en-US" sz="5400" dirty="0" smtClean="0"/>
              <a:t>]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9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Rr</a:t>
            </a:r>
            <a:endParaRPr lang="ru-RU" sz="9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F:\школа\презентации по темам\алфавит\картинки 2 кл\robot(58174)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901266" y="1115193"/>
            <a:ext cx="4314071" cy="4314071"/>
          </a:xfrm>
          <a:prstGeom prst="rect">
            <a:avLst/>
          </a:prstGeom>
          <a:noFill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1" y="3143248"/>
            <a:ext cx="1500198" cy="1848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презентации по темам\алфавит\Pic\A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43898" y="444500"/>
            <a:ext cx="6734175" cy="4305300"/>
          </a:xfrm>
          <a:prstGeom prst="rect">
            <a:avLst/>
          </a:prstGeom>
          <a:noFill/>
        </p:spPr>
      </p:pic>
      <p:sp>
        <p:nvSpPr>
          <p:cNvPr id="6" name="AutoShape 8">
            <a:hlinkClick r:id="rId3" action="ppaction://hlinkfile" highlightClick="1"/>
          </p:cNvPr>
          <p:cNvSpPr>
            <a:spLocks noChangeArrowheads="1"/>
          </p:cNvSpPr>
          <p:nvPr/>
        </p:nvSpPr>
        <p:spPr bwMode="auto">
          <a:xfrm>
            <a:off x="2067780" y="4954604"/>
            <a:ext cx="1368425" cy="720725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800" dirty="0" smtClean="0"/>
              <a:t>[</a:t>
            </a:r>
            <a:r>
              <a:rPr lang="en-US" sz="4800" dirty="0" smtClean="0">
                <a:latin typeface="Arial" charset="0"/>
                <a:cs typeface="Arial" charset="0"/>
              </a:rPr>
              <a:t>æ</a:t>
            </a:r>
            <a:r>
              <a:rPr lang="en-US" sz="4800" dirty="0" smtClean="0"/>
              <a:t>]</a:t>
            </a:r>
            <a:endParaRPr lang="ru-RU" sz="4800" dirty="0"/>
          </a:p>
        </p:txBody>
      </p:sp>
      <p:sp>
        <p:nvSpPr>
          <p:cNvPr id="7" name="AutoShape 10">
            <a:hlinkClick r:id="rId3" action="ppaction://hlinkfile" highlightClick="1"/>
          </p:cNvPr>
          <p:cNvSpPr>
            <a:spLocks noChangeArrowheads="1"/>
          </p:cNvSpPr>
          <p:nvPr/>
        </p:nvSpPr>
        <p:spPr bwMode="auto">
          <a:xfrm>
            <a:off x="424706" y="4954604"/>
            <a:ext cx="1368425" cy="720725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800" dirty="0"/>
              <a:t>[</a:t>
            </a:r>
            <a:r>
              <a:rPr lang="en-US" sz="4800" dirty="0" err="1"/>
              <a:t>ei</a:t>
            </a:r>
            <a:r>
              <a:rPr lang="en-US" sz="4800" dirty="0"/>
              <a:t>]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8078667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9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Ss</a:t>
            </a:r>
            <a:endParaRPr lang="ru-RU" sz="96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F:\школа\презентации по темам\алфавит\картинки 2 кл\m0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5050" y="1372156"/>
            <a:ext cx="5111750" cy="3654901"/>
          </a:xfrm>
          <a:prstGeom prst="rect">
            <a:avLst/>
          </a:prstGeom>
          <a:noFill/>
        </p:spPr>
      </p:pic>
      <p:sp>
        <p:nvSpPr>
          <p:cNvPr id="5" name="AutoShape 10">
            <a:hlinkClick r:id="rId3" action="ppaction://hlinkfile" highlightClick="1"/>
          </p:cNvPr>
          <p:cNvSpPr>
            <a:spLocks noChangeArrowheads="1"/>
          </p:cNvSpPr>
          <p:nvPr/>
        </p:nvSpPr>
        <p:spPr bwMode="auto">
          <a:xfrm>
            <a:off x="428596" y="4500570"/>
            <a:ext cx="1643074" cy="1500198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800" dirty="0"/>
              <a:t>[s]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96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Tt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F:\школа\презентации по темам\алфавит\картинки 2 кл\1images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385228" y="1142984"/>
            <a:ext cx="4768671" cy="3571900"/>
          </a:xfrm>
          <a:prstGeom prst="rect">
            <a:avLst/>
          </a:prstGeom>
          <a:noFill/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7" y="2857497"/>
            <a:ext cx="1431860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9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Uu</a:t>
            </a:r>
            <a:endParaRPr lang="ru-RU" sz="9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F:\школа\презентации по темам\алфавит\картинки 2 кл\user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78425" y="785794"/>
            <a:ext cx="3366312" cy="3366312"/>
          </a:xfrm>
          <a:prstGeom prst="rect">
            <a:avLst/>
          </a:prstGeom>
          <a:noFill/>
        </p:spPr>
      </p:pic>
      <p:sp>
        <p:nvSpPr>
          <p:cNvPr id="5" name="AutoShape 14">
            <a:hlinkClick r:id="rId3" action="ppaction://hlinkfile" highlightClick="1"/>
          </p:cNvPr>
          <p:cNvSpPr>
            <a:spLocks noChangeArrowheads="1"/>
          </p:cNvSpPr>
          <p:nvPr/>
        </p:nvSpPr>
        <p:spPr bwMode="auto">
          <a:xfrm>
            <a:off x="500034" y="3214686"/>
            <a:ext cx="1774847" cy="159067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400" dirty="0"/>
              <a:t>[</a:t>
            </a:r>
            <a:r>
              <a:rPr lang="en-US" sz="4400" dirty="0" err="1"/>
              <a:t>ju</a:t>
            </a:r>
            <a:r>
              <a:rPr lang="en-US" sz="4400" dirty="0"/>
              <a:t>:]</a:t>
            </a:r>
            <a:endParaRPr lang="ru-RU" sz="4400" dirty="0"/>
          </a:p>
        </p:txBody>
      </p:sp>
      <p:sp>
        <p:nvSpPr>
          <p:cNvPr id="6" name="AutoShape 12">
            <a:hlinkClick r:id="rId3" action="ppaction://hlinkfile" highlightClick="1"/>
          </p:cNvPr>
          <p:cNvSpPr>
            <a:spLocks noChangeArrowheads="1"/>
          </p:cNvSpPr>
          <p:nvPr/>
        </p:nvSpPr>
        <p:spPr bwMode="auto">
          <a:xfrm>
            <a:off x="2571736" y="3286124"/>
            <a:ext cx="1857388" cy="1357322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400" dirty="0"/>
              <a:t>[</a:t>
            </a:r>
            <a:r>
              <a:rPr lang="el-GR" sz="4400" dirty="0"/>
              <a:t>Λ</a:t>
            </a:r>
            <a:r>
              <a:rPr lang="en-US" sz="4400" dirty="0"/>
              <a:t>]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9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Vv</a:t>
            </a:r>
            <a:endParaRPr lang="ru-RU" sz="9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F:\школа\презентации по темам\алфавит\картинки 2 кл\youtube-video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25924" y="642918"/>
            <a:ext cx="4507227" cy="4428351"/>
          </a:xfrm>
          <a:prstGeom prst="rect">
            <a:avLst/>
          </a:prstGeom>
          <a:noFill/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5" y="3000372"/>
            <a:ext cx="1285884" cy="1588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7358082" cy="5518562"/>
          </a:xfrm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4572008"/>
            <a:ext cx="1712893" cy="1787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96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Xx</a:t>
            </a:r>
            <a:endParaRPr lang="ru-RU" sz="9600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F:\школа\презентации по темам\алфавит\картинки 2 кл\images1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59988" y="928670"/>
            <a:ext cx="4355350" cy="4355350"/>
          </a:xfrm>
          <a:prstGeom prst="rect">
            <a:avLst/>
          </a:prstGeom>
          <a:noFill/>
        </p:spPr>
      </p:pic>
      <p:sp>
        <p:nvSpPr>
          <p:cNvPr id="5" name="AutoShape 10">
            <a:hlinkClick r:id="rId3" action="ppaction://hlinkfile" highlightClick="1"/>
          </p:cNvPr>
          <p:cNvSpPr>
            <a:spLocks noChangeArrowheads="1"/>
          </p:cNvSpPr>
          <p:nvPr/>
        </p:nvSpPr>
        <p:spPr bwMode="auto">
          <a:xfrm>
            <a:off x="428596" y="4500570"/>
            <a:ext cx="1643074" cy="1500198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800" dirty="0" smtClean="0"/>
              <a:t>[</a:t>
            </a:r>
            <a:r>
              <a:rPr lang="en-US" sz="4800" dirty="0" err="1" smtClean="0"/>
              <a:t>ks</a:t>
            </a:r>
            <a:r>
              <a:rPr lang="en-US" sz="4800" dirty="0"/>
              <a:t>]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9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Yy</a:t>
            </a:r>
            <a:endParaRPr lang="ru-RU" sz="9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F:\школа\презентации по темам\алфавит\картинки 2 кл\yoghurt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45074" y="530095"/>
            <a:ext cx="3170263" cy="4060161"/>
          </a:xfrm>
          <a:prstGeom prst="rect">
            <a:avLst/>
          </a:prstGeom>
          <a:noFill/>
        </p:spPr>
      </p:pic>
      <p:sp>
        <p:nvSpPr>
          <p:cNvPr id="5" name="AutoShape 12">
            <a:hlinkClick r:id="rId3" action="ppaction://hlinkfile" highlightClick="1"/>
          </p:cNvPr>
          <p:cNvSpPr>
            <a:spLocks noChangeArrowheads="1"/>
          </p:cNvSpPr>
          <p:nvPr/>
        </p:nvSpPr>
        <p:spPr bwMode="auto">
          <a:xfrm>
            <a:off x="428596" y="3357562"/>
            <a:ext cx="1425588" cy="1290642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400" dirty="0"/>
              <a:t>[</a:t>
            </a:r>
            <a:r>
              <a:rPr lang="en-US" sz="4400" dirty="0" err="1"/>
              <a:t>ai</a:t>
            </a:r>
            <a:r>
              <a:rPr lang="en-US" sz="4400" dirty="0"/>
              <a:t>]</a:t>
            </a:r>
            <a:endParaRPr lang="ru-RU" sz="4400" dirty="0"/>
          </a:p>
        </p:txBody>
      </p:sp>
      <p:sp>
        <p:nvSpPr>
          <p:cNvPr id="6" name="AutoShape 10">
            <a:hlinkClick r:id="rId3" action="ppaction://hlinkfile" highlightClick="1"/>
          </p:cNvPr>
          <p:cNvSpPr>
            <a:spLocks noChangeArrowheads="1"/>
          </p:cNvSpPr>
          <p:nvPr/>
        </p:nvSpPr>
        <p:spPr bwMode="auto">
          <a:xfrm>
            <a:off x="2357422" y="3429000"/>
            <a:ext cx="1428760" cy="1214446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800" dirty="0"/>
              <a:t>[</a:t>
            </a:r>
            <a:r>
              <a:rPr lang="en-US" sz="4800" dirty="0" err="1"/>
              <a:t>i</a:t>
            </a:r>
            <a:r>
              <a:rPr lang="en-US" sz="4800" dirty="0"/>
              <a:t>]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9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Zz</a:t>
            </a:r>
            <a:endParaRPr lang="ru-RU" sz="9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7" descr="Зебра из мадагаскара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973512" y="1261269"/>
            <a:ext cx="4314825" cy="387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7" y="3143249"/>
            <a:ext cx="1357322" cy="1630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Использованные ресурсы</a:t>
            </a:r>
            <a:r>
              <a:rPr lang="ru-RU" dirty="0"/>
              <a:t>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55576" y="2204864"/>
            <a:ext cx="7578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В</a:t>
            </a:r>
            <a:r>
              <a:rPr lang="ru-RU" dirty="0" smtClean="0"/>
              <a:t>се картинки, буквы и звуки взяты из бескрайних просторов сети Интернет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74834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презентации по темам\алфавит\Pic\B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4412" y="1185862"/>
            <a:ext cx="7115175" cy="4486275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4786322"/>
            <a:ext cx="1428760" cy="172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57224" y="2428869"/>
            <a:ext cx="2714644" cy="2857520"/>
          </a:xfrm>
        </p:spPr>
        <p:txBody>
          <a:bodyPr>
            <a:normAutofit/>
          </a:bodyPr>
          <a:lstStyle/>
          <a:p>
            <a:r>
              <a:rPr lang="ru-RU" sz="96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Сс</a:t>
            </a:r>
            <a:endParaRPr lang="ru-RU" sz="96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F:\школа\презентации по темам\алфавит\картинки 2 кл\dh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00364" y="1020119"/>
            <a:ext cx="5342509" cy="3932087"/>
          </a:xfrm>
          <a:prstGeom prst="rect">
            <a:avLst/>
          </a:prstGeom>
          <a:noFill/>
        </p:spPr>
      </p:pic>
      <p:sp>
        <p:nvSpPr>
          <p:cNvPr id="5" name="AutoShape 10">
            <a:hlinkClick r:id="rId3" action="ppaction://hlinkfile" highlightClick="1"/>
          </p:cNvPr>
          <p:cNvSpPr>
            <a:spLocks noChangeArrowheads="1"/>
          </p:cNvSpPr>
          <p:nvPr/>
        </p:nvSpPr>
        <p:spPr bwMode="auto">
          <a:xfrm>
            <a:off x="428596" y="4500570"/>
            <a:ext cx="1643074" cy="1500198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800" dirty="0"/>
              <a:t>[s]</a:t>
            </a:r>
            <a:endParaRPr lang="ru-RU" sz="4800" dirty="0"/>
          </a:p>
        </p:txBody>
      </p:sp>
      <p:sp>
        <p:nvSpPr>
          <p:cNvPr id="6" name="AutoShape 11">
            <a:hlinkClick r:id="rId3" action="ppaction://hlinkfile" highlightClick="1"/>
          </p:cNvPr>
          <p:cNvSpPr>
            <a:spLocks noChangeArrowheads="1"/>
          </p:cNvSpPr>
          <p:nvPr/>
        </p:nvSpPr>
        <p:spPr bwMode="auto">
          <a:xfrm>
            <a:off x="2285984" y="4643446"/>
            <a:ext cx="1643074" cy="1214446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400" dirty="0"/>
              <a:t>[k]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 descr="C:\Documents and Settings\Admin\Рабочий стол\Pic\Alphabet\Rus\Г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7786710" cy="5840033"/>
          </a:xfrm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3929066"/>
            <a:ext cx="2212959" cy="2656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9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Ee</a:t>
            </a:r>
            <a:endParaRPr lang="ru-RU" sz="9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F:\школа\презентации по темам\алфавит\картинки 2 кл\images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788550" y="857232"/>
            <a:ext cx="3413937" cy="3413937"/>
          </a:xfrm>
          <a:prstGeom prst="rect">
            <a:avLst/>
          </a:prstGeom>
          <a:noFill/>
        </p:spPr>
      </p:pic>
      <p:sp>
        <p:nvSpPr>
          <p:cNvPr id="5" name="AutoShape 11">
            <a:hlinkClick r:id="rId3" action="ppaction://hlinkfile" highlightClick="1"/>
          </p:cNvPr>
          <p:cNvSpPr>
            <a:spLocks noChangeArrowheads="1"/>
          </p:cNvSpPr>
          <p:nvPr/>
        </p:nvSpPr>
        <p:spPr bwMode="auto">
          <a:xfrm>
            <a:off x="500034" y="3929066"/>
            <a:ext cx="1571636" cy="1357322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5400" dirty="0"/>
              <a:t>[</a:t>
            </a:r>
            <a:r>
              <a:rPr lang="en-US" sz="5400" dirty="0" err="1"/>
              <a:t>i</a:t>
            </a:r>
            <a:r>
              <a:rPr lang="en-US" sz="5400" dirty="0"/>
              <a:t>:]</a:t>
            </a:r>
            <a:endParaRPr lang="ru-RU" sz="5400" dirty="0"/>
          </a:p>
        </p:txBody>
      </p:sp>
      <p:sp>
        <p:nvSpPr>
          <p:cNvPr id="6" name="AutoShape 9">
            <a:hlinkClick r:id="rId4" action="ppaction://hlinkfile" highlightClick="1"/>
            <a:hlinkHover r:id="rId3" action="ppaction://hlinkfile"/>
          </p:cNvPr>
          <p:cNvSpPr>
            <a:spLocks noChangeArrowheads="1"/>
          </p:cNvSpPr>
          <p:nvPr/>
        </p:nvSpPr>
        <p:spPr bwMode="auto">
          <a:xfrm>
            <a:off x="2500298" y="3929066"/>
            <a:ext cx="1500198" cy="142876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5400" dirty="0"/>
              <a:t>[e]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9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Ff</a:t>
            </a:r>
            <a:endParaRPr lang="ru-RU" sz="96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F:\школа\презентации по темам\алфавит\картинки 2 кл\53594907_flag_Rossii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634301" y="1428736"/>
            <a:ext cx="4857784" cy="3643338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3643314"/>
            <a:ext cx="1284265" cy="1573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9600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Gg</a:t>
            </a:r>
            <a:endParaRPr lang="ru-RU" sz="960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F:\школа\презентации по темам\алфавит\картинки 2 кл\gymnastics_ink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69495" y="273050"/>
            <a:ext cx="4522860" cy="5853113"/>
          </a:xfrm>
          <a:prstGeom prst="rect">
            <a:avLst/>
          </a:prstGeom>
          <a:noFill/>
        </p:spPr>
      </p:pic>
      <p:sp>
        <p:nvSpPr>
          <p:cNvPr id="5" name="AutoShape 23">
            <a:hlinkClick r:id="rId3" action="ppaction://hlinkfile" highlightClick="1"/>
          </p:cNvPr>
          <p:cNvSpPr>
            <a:spLocks noChangeArrowheads="1"/>
          </p:cNvSpPr>
          <p:nvPr/>
        </p:nvSpPr>
        <p:spPr bwMode="auto">
          <a:xfrm>
            <a:off x="500034" y="3929066"/>
            <a:ext cx="1357322" cy="1285884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5400" dirty="0"/>
              <a:t>[</a:t>
            </a:r>
            <a:r>
              <a:rPr lang="ru-RU" sz="5400" dirty="0" err="1"/>
              <a:t>ʤ</a:t>
            </a:r>
            <a:r>
              <a:rPr lang="ru-RU" sz="5400" b="0" dirty="0"/>
              <a:t> </a:t>
            </a:r>
            <a:r>
              <a:rPr lang="en-US" sz="5400" dirty="0"/>
              <a:t>]</a:t>
            </a:r>
            <a:endParaRPr lang="ru-RU" sz="5400" dirty="0"/>
          </a:p>
        </p:txBody>
      </p:sp>
      <p:sp>
        <p:nvSpPr>
          <p:cNvPr id="6" name="AutoShape 24">
            <a:hlinkClick r:id="rId3" action="ppaction://hlinkfile" highlightClick="1"/>
          </p:cNvPr>
          <p:cNvSpPr>
            <a:spLocks noChangeArrowheads="1"/>
          </p:cNvSpPr>
          <p:nvPr/>
        </p:nvSpPr>
        <p:spPr bwMode="auto">
          <a:xfrm>
            <a:off x="2285984" y="4071942"/>
            <a:ext cx="1214446" cy="1143008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5400" dirty="0"/>
              <a:t>[g]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96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Hh</a:t>
            </a:r>
            <a:endParaRPr lang="ru-RU" sz="96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F:\школа\презентации по темам\алфавит\картинки 2 кл\9893585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749675" y="1418431"/>
            <a:ext cx="4762500" cy="3562350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357562"/>
            <a:ext cx="1498579" cy="1877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116</Words>
  <Application>Microsoft Office PowerPoint</Application>
  <PresentationFormat>Экран (4:3)</PresentationFormat>
  <Paragraphs>47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2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Использованные ресурсы: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English Alphabet</dc:title>
  <dc:creator>алёна</dc:creator>
  <cp:lastModifiedBy>алёна</cp:lastModifiedBy>
  <cp:revision>15</cp:revision>
  <dcterms:created xsi:type="dcterms:W3CDTF">2012-10-16T12:42:51Z</dcterms:created>
  <dcterms:modified xsi:type="dcterms:W3CDTF">2014-04-14T05:19:26Z</dcterms:modified>
</cp:coreProperties>
</file>