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4559E5B-E5C5-4ED9-8713-D747BE594943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FF2639D-83EB-4BAA-B40A-3863514BF1AA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59E5B-E5C5-4ED9-8713-D747BE594943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2639D-83EB-4BAA-B40A-3863514BF1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59E5B-E5C5-4ED9-8713-D747BE594943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2639D-83EB-4BAA-B40A-3863514BF1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59E5B-E5C5-4ED9-8713-D747BE594943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2639D-83EB-4BAA-B40A-3863514BF1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59E5B-E5C5-4ED9-8713-D747BE594943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2639D-83EB-4BAA-B40A-3863514BF1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59E5B-E5C5-4ED9-8713-D747BE594943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2639D-83EB-4BAA-B40A-3863514BF1A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59E5B-E5C5-4ED9-8713-D747BE594943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2639D-83EB-4BAA-B40A-3863514BF1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59E5B-E5C5-4ED9-8713-D747BE594943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2639D-83EB-4BAA-B40A-3863514BF1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59E5B-E5C5-4ED9-8713-D747BE594943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2639D-83EB-4BAA-B40A-3863514BF1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59E5B-E5C5-4ED9-8713-D747BE594943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2639D-83EB-4BAA-B40A-3863514BF1AA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59E5B-E5C5-4ED9-8713-D747BE594943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2639D-83EB-4BAA-B40A-3863514BF1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4559E5B-E5C5-4ED9-8713-D747BE594943}" type="datetimeFigureOut">
              <a:rPr lang="ru-RU" smtClean="0"/>
              <a:t>15.04.2014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FF2639D-83EB-4BAA-B40A-3863514BF1A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6016" y="0"/>
            <a:ext cx="3313355" cy="3528392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/>
              <a:t>Let’s go</a:t>
            </a:r>
            <a:br>
              <a:rPr lang="en-US" sz="6000" dirty="0" smtClean="0"/>
            </a:br>
            <a:r>
              <a:rPr lang="en-US" sz="6000" dirty="0"/>
              <a:t/>
            </a:r>
            <a:br>
              <a:rPr lang="en-US" sz="6000" dirty="0"/>
            </a:br>
            <a:r>
              <a:rPr lang="en-US" sz="6000" dirty="0" smtClean="0"/>
              <a:t> to the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3861048"/>
            <a:ext cx="3309803" cy="1260629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 </a:t>
            </a:r>
            <a:r>
              <a:rPr lang="en-US" dirty="0" smtClean="0"/>
              <a:t>          </a:t>
            </a:r>
            <a:r>
              <a:rPr lang="en-US" sz="9600" dirty="0" smtClean="0">
                <a:solidFill>
                  <a:srgbClr val="94C600"/>
                </a:solidFill>
              </a:rPr>
              <a:t>Zoo</a:t>
            </a:r>
            <a:endParaRPr lang="ru-RU" dirty="0"/>
          </a:p>
        </p:txBody>
      </p:sp>
      <p:pic>
        <p:nvPicPr>
          <p:cNvPr id="1026" name="Picture 2" descr="C:\Users\Светлана\Desktop\j0280935_742CF8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41" y="476672"/>
            <a:ext cx="3742789" cy="316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3457" y="3933056"/>
            <a:ext cx="40324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Презентация подготовлена  учителем английского языка ГБОУ СОШ № 1227 с углубленным изучением английского языка Кривоносовой С.А.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97216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3297" y="836712"/>
            <a:ext cx="7024744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At the zoo we can see </a:t>
            </a:r>
            <a:r>
              <a:rPr lang="en-US" dirty="0" smtClean="0"/>
              <a:t>different animals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770238"/>
            <a:ext cx="9433164" cy="3827114"/>
          </a:xfrm>
        </p:spPr>
        <p:txBody>
          <a:bodyPr>
            <a:normAutofit fontScale="92500" lnSpcReduction="20000"/>
          </a:bodyPr>
          <a:lstStyle/>
          <a:p>
            <a:pPr marL="68580" indent="0">
              <a:buNone/>
            </a:pP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Little</a:t>
            </a:r>
            <a:endParaRPr lang="en-US" sz="4800" dirty="0">
              <a:solidFill>
                <a:schemeClr val="bg2">
                  <a:lumMod val="50000"/>
                </a:schemeClr>
              </a:solidFill>
            </a:endParaRPr>
          </a:p>
          <a:p>
            <a:endParaRPr lang="en-US" dirty="0" smtClean="0"/>
          </a:p>
          <a:p>
            <a:pPr lvl="8"/>
            <a:endParaRPr lang="en-US" sz="2400" dirty="0" smtClean="0"/>
          </a:p>
          <a:p>
            <a:pPr lvl="8"/>
            <a:endParaRPr lang="en-US" sz="2400" dirty="0"/>
          </a:p>
          <a:p>
            <a:pPr marL="1892808" lvl="8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            </a:t>
            </a:r>
          </a:p>
          <a:p>
            <a:pPr marL="1892808" lvl="8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             </a:t>
            </a:r>
          </a:p>
          <a:p>
            <a:pPr marL="1892808" lvl="8" indent="0">
              <a:buNone/>
            </a:pPr>
            <a:r>
              <a:rPr lang="en-US" sz="4400" dirty="0" smtClean="0"/>
              <a:t>              </a:t>
            </a:r>
          </a:p>
          <a:p>
            <a:pPr marL="1892808" lvl="8" indent="0">
              <a:buNone/>
            </a:pPr>
            <a:r>
              <a:rPr lang="en-US" sz="4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4400" dirty="0" smtClean="0">
                <a:solidFill>
                  <a:schemeClr val="bg2">
                    <a:lumMod val="50000"/>
                  </a:schemeClr>
                </a:solidFill>
              </a:rPr>
              <a:t>                          Big</a:t>
            </a:r>
          </a:p>
          <a:p>
            <a:pPr marL="1892808" lvl="8" indent="0">
              <a:buNone/>
            </a:pPr>
            <a:endParaRPr lang="en-US" sz="4400" dirty="0"/>
          </a:p>
          <a:p>
            <a:pPr lvl="8"/>
            <a:endParaRPr lang="ru-RU" sz="2400" dirty="0"/>
          </a:p>
        </p:txBody>
      </p:sp>
      <p:pic>
        <p:nvPicPr>
          <p:cNvPr id="2050" name="Picture 2" descr="C:\Users\Светлана\Desktop\большой заяц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276872"/>
            <a:ext cx="2467929" cy="327763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Светлана\Desktop\0911201005Wint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730" y="3447707"/>
            <a:ext cx="1997621" cy="18890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767976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565250"/>
            <a:ext cx="7560840" cy="5267380"/>
          </a:xfrm>
        </p:spPr>
        <p:txBody>
          <a:bodyPr/>
          <a:lstStyle/>
          <a:p>
            <a:r>
              <a:rPr lang="en-US" sz="2800" dirty="0" smtClean="0"/>
              <a:t> Black</a:t>
            </a:r>
          </a:p>
          <a:p>
            <a:r>
              <a:rPr lang="en-US" sz="2800" dirty="0" smtClean="0"/>
              <a:t> Yellow</a:t>
            </a:r>
          </a:p>
          <a:p>
            <a:r>
              <a:rPr lang="en-US" sz="2800" dirty="0" smtClean="0"/>
              <a:t> White</a:t>
            </a:r>
          </a:p>
          <a:p>
            <a:r>
              <a:rPr lang="en-US" sz="2800" dirty="0" smtClean="0"/>
              <a:t> Green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Brawn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Orange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Grey</a:t>
            </a:r>
          </a:p>
          <a:p>
            <a:endParaRPr lang="ru-RU" dirty="0"/>
          </a:p>
        </p:txBody>
      </p:sp>
      <p:pic>
        <p:nvPicPr>
          <p:cNvPr id="3074" name="Picture 2" descr="C:\Users\Светлана\Desktop\лошадь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565249"/>
            <a:ext cx="3162826" cy="203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Светлана\Desktop\кроли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525" y="2919615"/>
            <a:ext cx="2189456" cy="1369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Светлана\Desktop\csiko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389441"/>
            <a:ext cx="2486893" cy="1657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Светлана\Desktop\655116001200niedwie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820229"/>
            <a:ext cx="2048042" cy="153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Светлана\Desktop\лягушонок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685" y="874927"/>
            <a:ext cx="1921445" cy="172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Светлана\Desktop\крокодил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981" y="4734746"/>
            <a:ext cx="2310278" cy="1466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Светлана\Desktop\lisenok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035" y="4605102"/>
            <a:ext cx="1949946" cy="1442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553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Name animals which you know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098" name="Picture 2" descr="C:\Users\Светлана\Desktop\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348880"/>
            <a:ext cx="2308903" cy="184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Светлана\Desktop\abyssinian-horse-i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495781"/>
            <a:ext cx="2087405" cy="1555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Светлана\Desktop\s2251705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653136"/>
            <a:ext cx="2223812" cy="148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Светлана\Desktop\Squirrel-Monkey-on_tree-closeup-by_Linda_Buckli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385370"/>
            <a:ext cx="1707665" cy="1979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Светлана\Desktop\1024203_2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391604"/>
            <a:ext cx="2551525" cy="1913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Светлана\Desktop\osito polar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373" y="4473847"/>
            <a:ext cx="2343124" cy="1757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161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split orient="vert"/>
        <p:sndAc>
          <p:stSnd>
            <p:snd r:embed="rId2" name="chimes.wav"/>
          </p:stSnd>
        </p:sndAc>
      </p:transition>
    </mc:Choice>
    <mc:Fallback xmlns="">
      <p:transition spd="slow">
        <p:split orient="vert"/>
        <p:sndAc>
          <p:stSnd>
            <p:snd r:embed="rId9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2892" y="908720"/>
            <a:ext cx="76328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2">
                    <a:lumMod val="50000"/>
                  </a:schemeClr>
                </a:solidFill>
              </a:rPr>
              <a:t>Say what animals do you like and why </a:t>
            </a:r>
            <a:endParaRPr lang="ru-RU" sz="4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Светлан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252" y="2564904"/>
            <a:ext cx="6150948" cy="2316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12892" y="5085184"/>
            <a:ext cx="763284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</a:rPr>
              <a:t>Example: </a:t>
            </a:r>
            <a:r>
              <a:rPr lang="en-US" sz="3200" b="1" dirty="0" smtClean="0"/>
              <a:t>I like monkey because it’s funny.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79692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51376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400" b="1" dirty="0" smtClean="0"/>
              <a:t>Thank you for attention=)</a:t>
            </a:r>
            <a:br>
              <a:rPr lang="en-US" sz="4400" b="1" dirty="0" smtClean="0"/>
            </a:br>
            <a:r>
              <a:rPr lang="en-US" sz="4400" b="1" dirty="0"/>
              <a:t/>
            </a:r>
            <a:br>
              <a:rPr lang="en-US" sz="4400" b="1" dirty="0"/>
            </a:br>
            <a:r>
              <a:rPr lang="en-US" sz="4400" b="1" dirty="0" smtClean="0"/>
              <a:t/>
            </a:r>
            <a:br>
              <a:rPr lang="en-US" sz="4400" b="1" dirty="0" smtClean="0"/>
            </a:br>
            <a:r>
              <a:rPr lang="en-US" sz="4400" b="1" dirty="0"/>
              <a:t/>
            </a:r>
            <a:br>
              <a:rPr lang="en-US" sz="4400" b="1" dirty="0"/>
            </a:br>
            <a:r>
              <a:rPr lang="en-US" sz="4400" b="1" dirty="0" smtClean="0"/>
              <a:t/>
            </a:r>
            <a:br>
              <a:rPr lang="en-US" sz="4400" b="1" dirty="0" smtClean="0"/>
            </a:br>
            <a:r>
              <a:rPr lang="en-US" sz="4400" b="1" dirty="0"/>
              <a:t/>
            </a:r>
            <a:br>
              <a:rPr lang="en-US" sz="4400" b="1" dirty="0"/>
            </a:br>
            <a:endParaRPr lang="ru-RU" sz="4400" b="1" dirty="0"/>
          </a:p>
        </p:txBody>
      </p:sp>
      <p:pic>
        <p:nvPicPr>
          <p:cNvPr id="2050" name="Picture 2" descr="C:\Users\Светлана\Desktop\ено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348880"/>
            <a:ext cx="2448272" cy="329474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0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109</TotalTime>
  <Words>76</Words>
  <Application>Microsoft Office PowerPoint</Application>
  <PresentationFormat>Экран (4:3)</PresentationFormat>
  <Paragraphs>23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Остин</vt:lpstr>
      <vt:lpstr>Let’s go   to the</vt:lpstr>
      <vt:lpstr>At the zoo we can see different animals</vt:lpstr>
      <vt:lpstr>Презентация PowerPoint</vt:lpstr>
      <vt:lpstr>Name animals which you know</vt:lpstr>
      <vt:lpstr>Презентация PowerPoint</vt:lpstr>
      <vt:lpstr>Thank you for attention=)      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Let’s go   to the</dc:title>
  <dc:creator>Светлана</dc:creator>
  <cp:lastModifiedBy>Светлана</cp:lastModifiedBy>
  <cp:revision>12</cp:revision>
  <dcterms:created xsi:type="dcterms:W3CDTF">2013-10-16T15:47:03Z</dcterms:created>
  <dcterms:modified xsi:type="dcterms:W3CDTF">2014-04-14T21:08:30Z</dcterms:modified>
</cp:coreProperties>
</file>