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311" r:id="rId4"/>
    <p:sldId id="310" r:id="rId5"/>
    <p:sldId id="262" r:id="rId6"/>
    <p:sldId id="261" r:id="rId7"/>
    <p:sldId id="260" r:id="rId8"/>
    <p:sldId id="263" r:id="rId9"/>
    <p:sldId id="267" r:id="rId10"/>
    <p:sldId id="335" r:id="rId11"/>
    <p:sldId id="336" r:id="rId12"/>
    <p:sldId id="318" r:id="rId13"/>
    <p:sldId id="266" r:id="rId14"/>
    <p:sldId id="265" r:id="rId15"/>
    <p:sldId id="309" r:id="rId16"/>
    <p:sldId id="308" r:id="rId17"/>
    <p:sldId id="264" r:id="rId18"/>
    <p:sldId id="269" r:id="rId19"/>
    <p:sldId id="292" r:id="rId20"/>
    <p:sldId id="288" r:id="rId21"/>
    <p:sldId id="293" r:id="rId22"/>
    <p:sldId id="290" r:id="rId23"/>
    <p:sldId id="294" r:id="rId24"/>
    <p:sldId id="289" r:id="rId25"/>
    <p:sldId id="295" r:id="rId26"/>
    <p:sldId id="319" r:id="rId27"/>
    <p:sldId id="272" r:id="rId28"/>
    <p:sldId id="287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73" r:id="rId37"/>
    <p:sldId id="271" r:id="rId38"/>
    <p:sldId id="278" r:id="rId39"/>
    <p:sldId id="277" r:id="rId40"/>
    <p:sldId id="320" r:id="rId41"/>
    <p:sldId id="321" r:id="rId42"/>
    <p:sldId id="323" r:id="rId43"/>
    <p:sldId id="322" r:id="rId44"/>
    <p:sldId id="334" r:id="rId45"/>
    <p:sldId id="337" r:id="rId46"/>
    <p:sldId id="316" r:id="rId47"/>
    <p:sldId id="315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276" r:id="rId59"/>
    <p:sldId id="274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23D6A2-8E4E-4E86-9602-B515DBFF4E33}" type="datetimeFigureOut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697BFD-D244-4419-B64F-C9A3354555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67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1D3FFF-C3FF-4C70-921E-4D92D3AF8BAE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2A1B63-0CE1-4CB5-9587-CD622AFD29F9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2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C3EEFC-EBDA-4089-BC3A-AA286160BB10}" type="slidenum">
              <a:rPr lang="ru-RU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9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635F3A-C26C-422F-8730-92048DEC5ECD}" type="slidenum">
              <a:rPr lang="ru-RU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124677-8C6D-424A-B917-E8BF87EA7C11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6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CC1336-3D66-4A86-B103-8B03ECC65878}" type="slidenum">
              <a:rPr lang="ru-RU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01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B88A86-9915-4463-891D-57BAD74A5ADD}" type="slidenum">
              <a:rPr lang="ru-RU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2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EF3419-70A1-4022-BBC8-2FEAA38BDF63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0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FCEBA-1F7D-4C8A-B9DD-B3A64DDAED60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70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17D2E1-C788-4591-AD44-95DF1DA21357}" type="slidenum">
              <a:rPr lang="ru-RU" altLang="ru-RU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55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D6CAF4-6911-4225-919B-97D48054F621}" type="slidenum">
              <a:rPr lang="ru-RU" altLang="ru-RU"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3B79AC-57C2-4CBC-B724-21A88A45B89E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20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2AA2A2-B923-4E66-8BB3-8F303FD2058F}" type="slidenum">
              <a:rPr lang="ru-RU" altLang="ru-RU"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69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DCF16F-1D87-4939-A0F9-B6968F303D02}" type="slidenum">
              <a:rPr lang="ru-RU" altLang="ru-RU"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03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3D142-D362-49E7-A77E-8CA78720E250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89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FF463A-A17C-4A17-B29D-112C905662BC}" type="slidenum">
              <a:rPr lang="ru-RU" altLang="ru-RU"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18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CD6BD0-572A-4502-BD8D-95379D095094}" type="slidenum">
              <a:rPr lang="ru-RU" altLang="ru-RU"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0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5227B2-37AE-40D0-97FB-A781160934E1}" type="slidenum">
              <a:rPr lang="ru-RU" altLang="ru-RU">
                <a:latin typeface="Calibri" panose="020F0502020204030204" pitchFamily="34" charset="0"/>
              </a:rPr>
              <a:pPr eaLnBrk="1" hangingPunct="1"/>
              <a:t>25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61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7A305A-5B6C-4A2B-BF81-0056C28CD17A}" type="slidenum">
              <a:rPr lang="ru-RU" altLang="ru-RU"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A89923-5BD8-4391-B062-D602E244D289}" type="slidenum">
              <a:rPr lang="ru-RU" altLang="ru-RU"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62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DE0F5A-AB28-45C1-B018-21BCE27FFC66}" type="slidenum">
              <a:rPr lang="ru-RU" altLang="ru-RU"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50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1A0EA5-8B37-4EBC-8E56-251BCAEB77C8}" type="slidenum">
              <a:rPr lang="ru-RU" altLang="ru-RU"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9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F1AC67-6D67-48B2-BA4C-96D5B16C14E7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6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573291-88B5-433A-84D6-9169F945527B}" type="slidenum">
              <a:rPr lang="ru-RU" altLang="ru-RU">
                <a:latin typeface="Calibri" panose="020F0502020204030204" pitchFamily="34" charset="0"/>
              </a:rPr>
              <a:pPr eaLnBrk="1" hangingPunct="1"/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54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8C5D6-2F5D-4032-9C2E-AF0A09F4E136}" type="slidenum">
              <a:rPr lang="ru-RU" altLang="ru-RU">
                <a:latin typeface="Calibri" panose="020F0502020204030204" pitchFamily="34" charset="0"/>
              </a:rPr>
              <a:pPr eaLnBrk="1" hangingPunct="1"/>
              <a:t>31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96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EE3AA1-2A41-4286-93E7-A5B8795C23E1}" type="slidenum">
              <a:rPr lang="ru-RU" altLang="ru-RU">
                <a:latin typeface="Calibri" panose="020F0502020204030204" pitchFamily="34" charset="0"/>
              </a:rPr>
              <a:pPr eaLnBrk="1" hangingPunct="1"/>
              <a:t>32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00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6B3D2-B137-4FE5-89F4-97C5994100D8}" type="slidenum">
              <a:rPr lang="ru-RU" altLang="ru-RU">
                <a:latin typeface="Calibri" panose="020F0502020204030204" pitchFamily="34" charset="0"/>
              </a:rPr>
              <a:pPr eaLnBrk="1" hangingPunct="1"/>
              <a:t>33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6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E31C4A-964F-4ED7-8053-574AD3995E7F}" type="slidenum">
              <a:rPr lang="ru-RU" altLang="ru-RU">
                <a:latin typeface="Calibri" panose="020F0502020204030204" pitchFamily="34" charset="0"/>
              </a:rPr>
              <a:pPr eaLnBrk="1" hangingPunct="1"/>
              <a:t>34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95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46DC16-77CF-497F-87B6-41B9FD84002F}" type="slidenum">
              <a:rPr lang="ru-RU" altLang="ru-RU">
                <a:latin typeface="Calibri" panose="020F0502020204030204" pitchFamily="34" charset="0"/>
              </a:rPr>
              <a:pPr eaLnBrk="1" hangingPunct="1"/>
              <a:t>35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65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81EAB9-776C-4219-A469-2AE58A7B1ACB}" type="slidenum">
              <a:rPr lang="ru-RU" altLang="ru-RU">
                <a:latin typeface="Calibri" panose="020F0502020204030204" pitchFamily="34" charset="0"/>
              </a:rPr>
              <a:pPr eaLnBrk="1" hangingPunct="1"/>
              <a:t>36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31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7C73C3-1A69-45FE-B711-9F71570543C1}" type="slidenum">
              <a:rPr lang="ru-RU" altLang="ru-RU">
                <a:latin typeface="Calibri" panose="020F0502020204030204" pitchFamily="34" charset="0"/>
              </a:rPr>
              <a:pPr eaLnBrk="1" hangingPunct="1"/>
              <a:t>37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8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41BC36-A4F8-4596-A170-5FC12D158FA9}" type="slidenum">
              <a:rPr lang="ru-RU" altLang="ru-RU">
                <a:latin typeface="Calibri" panose="020F0502020204030204" pitchFamily="34" charset="0"/>
              </a:rPr>
              <a:pPr eaLnBrk="1" hangingPunct="1"/>
              <a:t>38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75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86E912-CF9F-410C-BD52-41E073D638E4}" type="slidenum">
              <a:rPr lang="ru-RU" altLang="ru-RU">
                <a:latin typeface="Calibri" panose="020F0502020204030204" pitchFamily="34" charset="0"/>
              </a:rPr>
              <a:pPr eaLnBrk="1" hangingPunct="1"/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3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191FF1-3FB2-4A0A-BB83-31B5CE51EA17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997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6045B1-5DA3-43F8-AB17-795108112124}" type="slidenum">
              <a:rPr lang="ru-RU" altLang="ru-RU">
                <a:latin typeface="Calibri" panose="020F0502020204030204" pitchFamily="34" charset="0"/>
              </a:rPr>
              <a:pPr eaLnBrk="1" hangingPunct="1"/>
              <a:t>40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87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373EA8-DFE4-4812-9527-F545BE3F4567}" type="slidenum">
              <a:rPr lang="ru-RU" altLang="ru-RU">
                <a:latin typeface="Calibri" panose="020F0502020204030204" pitchFamily="34" charset="0"/>
              </a:rPr>
              <a:pPr eaLnBrk="1" hangingPunct="1"/>
              <a:t>41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927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4F974A-C198-4F9C-AD15-E4AF90C7B385}" type="slidenum">
              <a:rPr lang="ru-RU" altLang="ru-RU"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18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CF5EAD-AC3B-41F6-A6BB-56F7925435F0}" type="slidenum">
              <a:rPr lang="ru-RU" altLang="ru-RU">
                <a:latin typeface="Calibri" panose="020F0502020204030204" pitchFamily="34" charset="0"/>
              </a:rPr>
              <a:pPr eaLnBrk="1" hangingPunct="1"/>
              <a:t>43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45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AFBC8F-167F-439F-8494-9BBCAC924F57}" type="slidenum">
              <a:rPr lang="ru-RU" altLang="ru-RU">
                <a:latin typeface="Calibri" panose="020F0502020204030204" pitchFamily="34" charset="0"/>
              </a:rPr>
              <a:pPr eaLnBrk="1" hangingPunct="1"/>
              <a:t>44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185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A82D3A-39D9-4867-A2B0-42778CA6DA4E}" type="slidenum">
              <a:rPr lang="ru-RU" altLang="ru-RU">
                <a:latin typeface="Calibri" panose="020F0502020204030204" pitchFamily="34" charset="0"/>
              </a:rPr>
              <a:pPr eaLnBrk="1" hangingPunct="1"/>
              <a:t>45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23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B9D99E-2550-41BD-875F-52E122984A2C}" type="slidenum">
              <a:rPr lang="ru-RU" altLang="ru-RU">
                <a:latin typeface="Calibri" panose="020F0502020204030204" pitchFamily="34" charset="0"/>
              </a:rPr>
              <a:pPr eaLnBrk="1" hangingPunct="1"/>
              <a:t>46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09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A29FB9-8AE1-4083-99D9-0D88EE24270C}" type="slidenum">
              <a:rPr lang="ru-RU" altLang="ru-RU"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11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35AC2F-3966-4196-B81C-F3B6D8D44F75}" type="slidenum">
              <a:rPr lang="ru-RU" altLang="ru-RU">
                <a:latin typeface="Calibri" panose="020F0502020204030204" pitchFamily="34" charset="0"/>
              </a:rPr>
              <a:pPr eaLnBrk="1" hangingPunct="1"/>
              <a:t>48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80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F3F901-7CA5-4135-A334-9419C9774D18}" type="slidenum">
              <a:rPr lang="ru-RU" altLang="ru-RU">
                <a:latin typeface="Calibri" panose="020F0502020204030204" pitchFamily="34" charset="0"/>
              </a:rPr>
              <a:pPr eaLnBrk="1" hangingPunct="1"/>
              <a:t>49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5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302BA5-AD59-4320-ADF9-6BFF56FA54F5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554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799524-80D3-4F8E-B1CC-FABEDA006888}" type="slidenum">
              <a:rPr lang="ru-RU" altLang="ru-RU">
                <a:latin typeface="Calibri" panose="020F0502020204030204" pitchFamily="34" charset="0"/>
              </a:rPr>
              <a:pPr eaLnBrk="1" hangingPunct="1"/>
              <a:t>50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519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B30E97-0E78-4204-B432-92BEA8D48C59}" type="slidenum">
              <a:rPr lang="ru-RU" altLang="ru-RU">
                <a:latin typeface="Calibri" panose="020F0502020204030204" pitchFamily="34" charset="0"/>
              </a:rPr>
              <a:pPr eaLnBrk="1" hangingPunct="1"/>
              <a:t>51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73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E90771-3484-4DF8-994E-0D300FF4491F}" type="slidenum">
              <a:rPr lang="ru-RU" altLang="ru-RU">
                <a:latin typeface="Calibri" panose="020F0502020204030204" pitchFamily="34" charset="0"/>
              </a:rPr>
              <a:pPr eaLnBrk="1" hangingPunct="1"/>
              <a:t>52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610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07BB4B-B69F-4389-8FA8-09B2FE85FE9E}" type="slidenum">
              <a:rPr lang="ru-RU" altLang="ru-RU">
                <a:latin typeface="Calibri" panose="020F0502020204030204" pitchFamily="34" charset="0"/>
              </a:rPr>
              <a:pPr eaLnBrk="1" hangingPunct="1"/>
              <a:t>53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8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C9170D-9BDC-4F4A-9F27-CB144E758456}" type="slidenum">
              <a:rPr lang="ru-RU" altLang="ru-RU">
                <a:latin typeface="Calibri" panose="020F0502020204030204" pitchFamily="34" charset="0"/>
              </a:rPr>
              <a:pPr eaLnBrk="1" hangingPunct="1"/>
              <a:t>54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55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7EAD84-7DAF-428B-AB61-F29356095697}" type="slidenum">
              <a:rPr lang="ru-RU" altLang="ru-RU">
                <a:latin typeface="Calibri" panose="020F0502020204030204" pitchFamily="34" charset="0"/>
              </a:rPr>
              <a:pPr eaLnBrk="1" hangingPunct="1"/>
              <a:t>55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02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6F607C-8E9B-43D3-A6A1-C7A7BB3DA234}" type="slidenum">
              <a:rPr lang="ru-RU" altLang="ru-RU">
                <a:latin typeface="Calibri" panose="020F0502020204030204" pitchFamily="34" charset="0"/>
              </a:rPr>
              <a:pPr eaLnBrk="1" hangingPunct="1"/>
              <a:t>56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509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46DC68-0DFF-40CB-AEA8-FB96CF068A84}" type="slidenum">
              <a:rPr lang="ru-RU" altLang="ru-RU">
                <a:latin typeface="Calibri" panose="020F0502020204030204" pitchFamily="34" charset="0"/>
              </a:rPr>
              <a:pPr eaLnBrk="1" hangingPunct="1"/>
              <a:t>57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056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DB7754-DCED-46CD-A991-0FCA3714D016}" type="slidenum">
              <a:rPr lang="ru-RU" altLang="ru-RU">
                <a:latin typeface="Calibri" panose="020F0502020204030204" pitchFamily="34" charset="0"/>
              </a:rPr>
              <a:pPr eaLnBrk="1" hangingPunct="1"/>
              <a:t>58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377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FDD32E-C77A-4A64-A98D-CF5EB6080F02}" type="slidenum">
              <a:rPr lang="ru-RU" altLang="ru-RU">
                <a:latin typeface="Calibri" panose="020F0502020204030204" pitchFamily="34" charset="0"/>
              </a:rPr>
              <a:pPr eaLnBrk="1" hangingPunct="1"/>
              <a:t>59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7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DA2837-3C55-4A0D-95ED-5BE726E5FB0D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3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158BC0-B7E2-4CBB-8CC6-4972BE26F919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175EF7-E313-4257-8428-19F665297840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2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7D55FF-2F8D-45EF-812E-5472E8248573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ED4CA-CE2B-4F69-BDD6-0C51992F5E4C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4310-3295-4E42-B3AA-BE8B67E13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76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7E92C-DD3D-4622-9EB0-0C1B7B9A8A18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0837E-ED06-4B1E-BA78-3C7F6B5525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37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3C747-2E64-4CF7-BBB9-E0585354968D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414BC-922B-41B3-88C4-51C3C7B1F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490F-9D9E-4BB6-B814-BD69A6C036A5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63ABB-9818-4C43-B3B4-E4FFB5AA52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3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C59AD-4E18-44BC-85CE-946F83A946E0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D57C-8B4C-4196-8634-CF53323AD5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59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C618A-AFD5-4D41-9D16-AAD3C1E2A01D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E9BD5-BD98-419D-AC1A-D41CF6245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4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85464-BD43-4C5A-AC61-24E258C519FD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75C1-9064-4D4A-9B5A-060BF368FC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6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59EEC-A472-412F-8DDA-EA78534C6C06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CBDA-D1AD-469F-BE6A-06A00F45A6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8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43256-A3A6-4C53-AB68-FD9A3A077FF5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896-4C43-44F2-B7D6-9B921A5963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1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6D7A1-1157-43A7-840A-F0EB8B81AB81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4F92-E174-4A7A-82C8-24C243309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0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9FEA5-2234-4308-A37A-6BC3A833C0B6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E26FF-CA20-4EF9-8D6C-6FDD194A8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3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6B0808-4975-47B6-920F-5140DC3FC2F3}" type="datetime1">
              <a:rPr lang="ru-RU" altLang="ru-RU"/>
              <a:pPr/>
              <a:t>09.05.2014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A535DBA-1E1A-4C0F-B6BC-B5F2F0C973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ru-RU" sz="6000" smtClean="0">
                <a:solidFill>
                  <a:srgbClr val="C00000"/>
                </a:solidFill>
              </a:rPr>
              <a:t>All the things I like!</a:t>
            </a:r>
            <a:endParaRPr lang="ru-RU" altLang="ru-RU" sz="600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Puzzle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428625" y="1000125"/>
            <a:ext cx="7858125" cy="5143500"/>
          </a:xfrm>
        </p:spPr>
        <p:txBody>
          <a:bodyPr/>
          <a:lstStyle/>
          <a:p>
            <a:pPr algn="dist" eaLnBrk="1" hangingPunct="1"/>
            <a:r>
              <a:rPr lang="en-US" altLang="ru-RU" smtClean="0"/>
              <a:t>bananafhcc</a:t>
            </a:r>
          </a:p>
          <a:p>
            <a:pPr algn="dist" eaLnBrk="1" hangingPunct="1"/>
            <a:r>
              <a:rPr lang="en-US" altLang="ru-RU" smtClean="0"/>
              <a:t>uwueggklhh</a:t>
            </a:r>
          </a:p>
          <a:p>
            <a:pPr algn="dist" eaLnBrk="1" hangingPunct="1"/>
            <a:r>
              <a:rPr lang="en-US" altLang="ru-RU" smtClean="0"/>
              <a:t>rarllmsioi</a:t>
            </a:r>
          </a:p>
          <a:p>
            <a:pPr algn="dist" eaLnBrk="1" hangingPunct="1"/>
            <a:r>
              <a:rPr lang="en-US" altLang="ru-RU" smtClean="0"/>
              <a:t>gtfishkacc</a:t>
            </a:r>
          </a:p>
          <a:p>
            <a:pPr algn="dist" eaLnBrk="1" hangingPunct="1"/>
            <a:r>
              <a:rPr lang="en-US" altLang="ru-RU" smtClean="0"/>
              <a:t>eechipsjok</a:t>
            </a:r>
          </a:p>
          <a:p>
            <a:pPr algn="dist" eaLnBrk="1" hangingPunct="1"/>
            <a:r>
              <a:rPr lang="en-US" altLang="ru-RU" smtClean="0"/>
              <a:t>rrlraalzle</a:t>
            </a:r>
          </a:p>
          <a:p>
            <a:pPr algn="dist" eaLnBrk="1" hangingPunct="1"/>
            <a:r>
              <a:rPr lang="en-US" altLang="ru-RU" smtClean="0"/>
              <a:t>majncakean</a:t>
            </a:r>
          </a:p>
          <a:p>
            <a:pPr algn="dist" eaLnBrk="1" hangingPunct="1"/>
            <a:r>
              <a:rPr lang="en-US" altLang="ru-RU" smtClean="0"/>
              <a:t>pizzafjxto</a:t>
            </a:r>
          </a:p>
          <a:p>
            <a:pPr algn="dist" eaLnBrk="1" hangingPunct="1"/>
            <a:r>
              <a:rPr lang="en-US" altLang="ru-RU" smtClean="0"/>
              <a:t>hrwzgbvaeh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00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Puzzle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28625" y="1000125"/>
            <a:ext cx="7858125" cy="5143500"/>
          </a:xfrm>
        </p:spPr>
        <p:txBody>
          <a:bodyPr/>
          <a:lstStyle/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banana</a:t>
            </a:r>
            <a:r>
              <a:rPr lang="en-US" altLang="ru-RU" smtClean="0"/>
              <a:t>fh</a:t>
            </a:r>
            <a:r>
              <a:rPr lang="en-US" altLang="ru-RU" b="1" smtClean="0">
                <a:solidFill>
                  <a:schemeClr val="bg1"/>
                </a:solidFill>
              </a:rPr>
              <a:t>cc</a:t>
            </a:r>
          </a:p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u</a:t>
            </a:r>
            <a:r>
              <a:rPr lang="en-US" altLang="ru-RU" i="1" smtClean="0">
                <a:solidFill>
                  <a:schemeClr val="bg1"/>
                </a:solidFill>
              </a:rPr>
              <a:t>w</a:t>
            </a:r>
            <a:r>
              <a:rPr lang="en-US" altLang="ru-RU" smtClean="0"/>
              <a:t>u</a:t>
            </a:r>
            <a:r>
              <a:rPr lang="en-US" altLang="ru-RU" b="1" smtClean="0">
                <a:solidFill>
                  <a:schemeClr val="bg1"/>
                </a:solidFill>
              </a:rPr>
              <a:t>egg</a:t>
            </a:r>
            <a:r>
              <a:rPr lang="en-US" altLang="ru-RU" smtClean="0"/>
              <a:t>kl</a:t>
            </a:r>
            <a:r>
              <a:rPr lang="en-US" altLang="ru-RU" b="1" smtClean="0">
                <a:solidFill>
                  <a:schemeClr val="bg1"/>
                </a:solidFill>
              </a:rPr>
              <a:t>hh</a:t>
            </a:r>
          </a:p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r</a:t>
            </a:r>
            <a:r>
              <a:rPr lang="en-US" altLang="ru-RU" i="1" smtClean="0">
                <a:solidFill>
                  <a:schemeClr val="bg1"/>
                </a:solidFill>
              </a:rPr>
              <a:t>a</a:t>
            </a:r>
            <a:r>
              <a:rPr lang="en-US" altLang="ru-RU" smtClean="0"/>
              <a:t>rllmsi</a:t>
            </a:r>
            <a:r>
              <a:rPr lang="en-US" altLang="ru-RU" b="1" smtClean="0">
                <a:solidFill>
                  <a:schemeClr val="bg1"/>
                </a:solidFill>
              </a:rPr>
              <a:t>oi</a:t>
            </a:r>
          </a:p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g</a:t>
            </a:r>
            <a:r>
              <a:rPr lang="en-US" altLang="ru-RU" i="1" smtClean="0">
                <a:solidFill>
                  <a:schemeClr val="bg1"/>
                </a:solidFill>
              </a:rPr>
              <a:t>tfish</a:t>
            </a:r>
            <a:r>
              <a:rPr lang="en-US" altLang="ru-RU" smtClean="0"/>
              <a:t>ka</a:t>
            </a:r>
            <a:r>
              <a:rPr lang="en-US" altLang="ru-RU" b="1" smtClean="0">
                <a:solidFill>
                  <a:schemeClr val="bg1"/>
                </a:solidFill>
              </a:rPr>
              <a:t>cc</a:t>
            </a:r>
          </a:p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e</a:t>
            </a:r>
            <a:r>
              <a:rPr lang="en-US" altLang="ru-RU" i="1" smtClean="0">
                <a:solidFill>
                  <a:schemeClr val="bg1"/>
                </a:solidFill>
              </a:rPr>
              <a:t>e</a:t>
            </a:r>
            <a:r>
              <a:rPr lang="en-US" altLang="ru-RU" b="1" smtClean="0">
                <a:solidFill>
                  <a:schemeClr val="bg1"/>
                </a:solidFill>
              </a:rPr>
              <a:t>chips</a:t>
            </a:r>
            <a:r>
              <a:rPr lang="en-US" altLang="ru-RU" smtClean="0"/>
              <a:t>j</a:t>
            </a:r>
            <a:r>
              <a:rPr lang="en-US" altLang="ru-RU" b="1" smtClean="0">
                <a:solidFill>
                  <a:schemeClr val="bg1"/>
                </a:solidFill>
              </a:rPr>
              <a:t>ok</a:t>
            </a:r>
          </a:p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r</a:t>
            </a:r>
            <a:r>
              <a:rPr lang="en-US" altLang="ru-RU" i="1" smtClean="0">
                <a:solidFill>
                  <a:schemeClr val="bg1"/>
                </a:solidFill>
              </a:rPr>
              <a:t>r</a:t>
            </a:r>
            <a:r>
              <a:rPr lang="en-US" altLang="ru-RU" smtClean="0"/>
              <a:t>lraalz</a:t>
            </a:r>
            <a:r>
              <a:rPr lang="en-US" altLang="ru-RU" b="1" smtClean="0">
                <a:solidFill>
                  <a:schemeClr val="bg1"/>
                </a:solidFill>
              </a:rPr>
              <a:t>le</a:t>
            </a:r>
          </a:p>
          <a:p>
            <a:pPr algn="dist" eaLnBrk="1" hangingPunct="1"/>
            <a:r>
              <a:rPr lang="en-US" altLang="ru-RU" smtClean="0"/>
              <a:t>majn</a:t>
            </a:r>
            <a:r>
              <a:rPr lang="en-US" altLang="ru-RU" b="1" smtClean="0">
                <a:solidFill>
                  <a:schemeClr val="bg1"/>
                </a:solidFill>
              </a:rPr>
              <a:t>cakean</a:t>
            </a:r>
          </a:p>
          <a:p>
            <a:pPr algn="dist" eaLnBrk="1" hangingPunct="1"/>
            <a:r>
              <a:rPr lang="en-US" altLang="ru-RU" b="1" smtClean="0">
                <a:solidFill>
                  <a:schemeClr val="bg1"/>
                </a:solidFill>
              </a:rPr>
              <a:t>pizza</a:t>
            </a:r>
            <a:r>
              <a:rPr lang="en-US" altLang="ru-RU" smtClean="0"/>
              <a:t>fjx</a:t>
            </a:r>
            <a:r>
              <a:rPr lang="en-US" altLang="ru-RU" b="1" smtClean="0">
                <a:solidFill>
                  <a:schemeClr val="bg1"/>
                </a:solidFill>
              </a:rPr>
              <a:t>t</a:t>
            </a:r>
            <a:r>
              <a:rPr lang="en-US" altLang="ru-RU" smtClean="0"/>
              <a:t>o</a:t>
            </a:r>
          </a:p>
          <a:p>
            <a:pPr algn="dist" eaLnBrk="1" hangingPunct="1"/>
            <a:r>
              <a:rPr lang="en-US" altLang="ru-RU" smtClean="0"/>
              <a:t>hrwzgbva</a:t>
            </a:r>
            <a:r>
              <a:rPr lang="en-US" altLang="ru-RU" b="1" smtClean="0">
                <a:solidFill>
                  <a:schemeClr val="bg1"/>
                </a:solidFill>
              </a:rPr>
              <a:t>e</a:t>
            </a:r>
            <a:r>
              <a:rPr lang="en-US" altLang="ru-RU" smtClean="0"/>
              <a:t>h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>
                <a:solidFill>
                  <a:srgbClr val="C00000"/>
                </a:solidFill>
              </a:rPr>
              <a:t>Make up sentences</a:t>
            </a:r>
            <a:endParaRPr lang="ru-RU" altLang="ru-RU" sz="3600" smtClean="0">
              <a:solidFill>
                <a:srgbClr val="C00000"/>
              </a:solidFill>
            </a:endParaRPr>
          </a:p>
        </p:txBody>
      </p:sp>
      <p:sp>
        <p:nvSpPr>
          <p:cNvPr id="13315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r>
              <a:rPr lang="en-US" altLang="ru-RU" smtClean="0"/>
              <a:t>- Can you pass me the lemon, please?</a:t>
            </a:r>
          </a:p>
          <a:p>
            <a:r>
              <a:rPr lang="en-US" altLang="ru-RU" smtClean="0"/>
              <a:t>- Sure. Here you are!</a:t>
            </a:r>
            <a:endParaRPr lang="ru-RU" altLang="ru-RU" smtClean="0"/>
          </a:p>
        </p:txBody>
      </p:sp>
      <p:pic>
        <p:nvPicPr>
          <p:cNvPr id="13316" name="Picture 2" descr="C:\Documents and Settings\smailik\Рабочий стол\Школа\Лимон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29063"/>
            <a:ext cx="2673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Questions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ru-RU" smtClean="0"/>
              <a:t>- </a:t>
            </a:r>
            <a:r>
              <a:rPr lang="en-US" altLang="ru-RU" sz="3600" smtClean="0"/>
              <a:t>What is  your favourite food?</a:t>
            </a:r>
          </a:p>
          <a:p>
            <a:pPr eaLnBrk="1" hangingPunct="1"/>
            <a:r>
              <a:rPr lang="en-US" altLang="ru-RU" sz="3600" smtClean="0"/>
              <a:t>- Pizza, yum! What about you?</a:t>
            </a:r>
            <a:endParaRPr lang="ru-RU" altLang="ru-RU" sz="3600" smtClean="0"/>
          </a:p>
        </p:txBody>
      </p:sp>
      <p:pic>
        <p:nvPicPr>
          <p:cNvPr id="23554" name="Picture 2" descr="C:\Documents and Settings\Пользователь\Рабочий стол\Новая папка\Piz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86188"/>
            <a:ext cx="26781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Documents and Settings\Пользователь\Рабочий стол\Новая папка\Sandwich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929063"/>
            <a:ext cx="3048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Questions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400" smtClean="0"/>
              <a:t>  -I like ice cream.</a:t>
            </a:r>
          </a:p>
          <a:p>
            <a:pPr eaLnBrk="1" hangingPunct="1"/>
            <a:r>
              <a:rPr lang="en-US" altLang="ru-RU" sz="4400" smtClean="0"/>
              <a:t>  -Do you like ice cream?</a:t>
            </a:r>
          </a:p>
          <a:p>
            <a:pPr eaLnBrk="1" hangingPunct="1"/>
            <a:r>
              <a:rPr lang="en-US" altLang="ru-RU" sz="4400" smtClean="0"/>
              <a:t>  - Yes, I do./No, I don’t.</a:t>
            </a:r>
            <a:endParaRPr lang="ru-RU" altLang="ru-RU" sz="4400" smtClean="0"/>
          </a:p>
        </p:txBody>
      </p:sp>
      <p:pic>
        <p:nvPicPr>
          <p:cNvPr id="15364" name="Picture 2" descr="C:\Documents and Settings\Пользователь\Рабочий стол\Новая папка\icecr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571875"/>
            <a:ext cx="20716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Tell about yourself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4400" smtClean="0"/>
              <a:t>I like… .</a:t>
            </a:r>
          </a:p>
          <a:p>
            <a:r>
              <a:rPr lang="en-US" altLang="ru-RU" sz="4400" smtClean="0"/>
              <a:t>I don’t like… .</a:t>
            </a:r>
          </a:p>
          <a:p>
            <a:r>
              <a:rPr lang="en-US" altLang="ru-RU" sz="4400" smtClean="0"/>
              <a:t>My favourite food is… .</a:t>
            </a:r>
            <a:endParaRPr lang="ru-RU" altLang="ru-RU" sz="4400" smtClean="0"/>
          </a:p>
          <a:p>
            <a:endParaRPr lang="ru-RU" altLang="ru-RU" smtClean="0"/>
          </a:p>
        </p:txBody>
      </p:sp>
      <p:pic>
        <p:nvPicPr>
          <p:cNvPr id="16388" name="Picture 3" descr="C:\Documents and Settings\Пользователь\Рабочий стол\Новая папка\с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143250"/>
            <a:ext cx="2189162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Look and answer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400" smtClean="0"/>
              <a:t>  </a:t>
            </a:r>
            <a:endParaRPr lang="ru-RU" altLang="ru-RU" sz="4400" smtClean="0"/>
          </a:p>
        </p:txBody>
      </p:sp>
      <p:pic>
        <p:nvPicPr>
          <p:cNvPr id="17412" name="Содержимое 6" descr="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71688"/>
            <a:ext cx="73723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/>
            </a:r>
            <a:br>
              <a:rPr lang="en-US" altLang="ru-RU" smtClean="0">
                <a:solidFill>
                  <a:srgbClr val="C00000"/>
                </a:solidFill>
              </a:rPr>
            </a:br>
            <a:r>
              <a:rPr lang="en-US" altLang="ru-RU" smtClean="0">
                <a:solidFill>
                  <a:srgbClr val="C00000"/>
                </a:solidFill>
              </a:rPr>
              <a:t>Look and make sentences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18436" name="Picture 2" descr="C:\Documents and Settings\Пользователь\Рабочий стол\5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7286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 We doesn’t like milk.                                         B  We don’t like milk.</a:t>
            </a:r>
          </a:p>
        </p:txBody>
      </p:sp>
      <p:pic>
        <p:nvPicPr>
          <p:cNvPr id="19460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</p:txBody>
      </p:sp>
      <p:pic>
        <p:nvPicPr>
          <p:cNvPr id="20484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Listen and repeat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Chicken                          Vegetables</a:t>
            </a:r>
          </a:p>
          <a:p>
            <a:r>
              <a:rPr lang="en-US" altLang="ru-RU" smtClean="0"/>
              <a:t>Ice cream                       Chocolate</a:t>
            </a:r>
          </a:p>
          <a:p>
            <a:r>
              <a:rPr lang="en-US" altLang="ru-RU" smtClean="0"/>
              <a:t>Water                             Lemonade</a:t>
            </a:r>
          </a:p>
          <a:p>
            <a:r>
              <a:rPr lang="en-US" altLang="ru-RU" smtClean="0"/>
              <a:t>Pizza                               Cheese</a:t>
            </a:r>
          </a:p>
          <a:p>
            <a:r>
              <a:rPr lang="en-US" altLang="ru-RU" smtClean="0"/>
              <a:t>Eggs                                Sandwiches</a:t>
            </a:r>
          </a:p>
          <a:p>
            <a:r>
              <a:rPr lang="en-US" altLang="ru-RU" smtClean="0"/>
              <a:t>Burgers                           Chips</a:t>
            </a:r>
          </a:p>
          <a:p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150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Does Sue likes potatoes?                                   B Does Sue like potatoes?</a:t>
            </a:r>
          </a:p>
        </p:txBody>
      </p:sp>
      <p:pic>
        <p:nvPicPr>
          <p:cNvPr id="21508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Documents and Settings\Пользователь\Рабочий стол\Новая папка\Potato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Does Sue like potatoes?</a:t>
            </a:r>
          </a:p>
        </p:txBody>
      </p:sp>
      <p:pic>
        <p:nvPicPr>
          <p:cNvPr id="22532" name="Picture 3" descr="C:\Documents and Settings\Пользователь\Рабочий стол\Новая папка\Potato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Does Sue like potatoes?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I like chips.                                                          B I likes chips.</a:t>
            </a:r>
          </a:p>
        </p:txBody>
      </p:sp>
      <p:pic>
        <p:nvPicPr>
          <p:cNvPr id="23556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Documents and Settings\Пользователь\Рабочий стол\Новая папка\Potato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C:\Documents and Settings\Пользователь\Рабочий стол\Новая папка\Чипс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Does Sue like potatoes?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I like chips.                                                          </a:t>
            </a:r>
          </a:p>
        </p:txBody>
      </p:sp>
      <p:pic>
        <p:nvPicPr>
          <p:cNvPr id="24580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Documents and Settings\Пользователь\Рабочий стол\Новая папка\Potato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C:\Documents and Settings\Пользователь\Рабочий стол\Новая папка\Чипс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560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Does Sue like potatoes?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I like chips.                                                         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Peter, does you like rice?                                B Peter, do you like rice?</a:t>
            </a:r>
          </a:p>
        </p:txBody>
      </p:sp>
      <p:pic>
        <p:nvPicPr>
          <p:cNvPr id="25604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Пользователь\Рабочий стол\Новая папка\Potato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Documents and Settings\Пользователь\Рабочий стол\Новая папка\Чипс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C:\Documents and Settings\Пользователь\Рабочий стол\Новая папка\ри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563"/>
            <a:ext cx="2066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662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 We don’t like milk.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Does Sue like potatoes?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A I like chips.                                                         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ru-RU" smtClean="0"/>
              <a:t>B Peter, do you like rice?</a:t>
            </a:r>
          </a:p>
        </p:txBody>
      </p:sp>
      <p:pic>
        <p:nvPicPr>
          <p:cNvPr id="26628" name="Picture 2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230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Documents and Settings\Пользователь\Рабочий стол\Новая папка\Potato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C:\Documents and Settings\Пользователь\Рабочий стол\Новая папка\Чипс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C:\Documents and Settings\Пользователь\Рабочий стол\Новая папка\ри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563"/>
            <a:ext cx="2066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4000" smtClean="0"/>
              <a:t>    </a:t>
            </a:r>
            <a:r>
              <a:rPr lang="en-US" altLang="ru-RU" sz="3600" smtClean="0"/>
              <a:t>We use </a:t>
            </a:r>
            <a:r>
              <a:rPr lang="en-US" altLang="ru-RU" sz="3600" b="1" u="sng" smtClean="0"/>
              <a:t>some</a:t>
            </a:r>
            <a:r>
              <a:rPr lang="en-US" altLang="ru-RU" sz="3600" smtClean="0"/>
              <a:t> in the plural in the affirmative. </a:t>
            </a:r>
            <a:endParaRPr lang="en-US" altLang="ru-RU" sz="3600" u="sng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 </a:t>
            </a:r>
            <a:r>
              <a:rPr lang="en-US" altLang="ru-RU" sz="3600" u="sng" smtClean="0"/>
              <a:t>There are </a:t>
            </a:r>
            <a:r>
              <a:rPr lang="en-US" altLang="ru-RU" sz="3600" b="1" u="sng" smtClean="0"/>
              <a:t>some </a:t>
            </a:r>
            <a:r>
              <a:rPr lang="en-US" altLang="ru-RU" sz="3600" u="sng" smtClean="0"/>
              <a:t>flowers in the vase.</a:t>
            </a:r>
            <a:endParaRPr lang="en-US" altLang="ru-RU" sz="36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 We use </a:t>
            </a:r>
            <a:r>
              <a:rPr lang="en-US" altLang="ru-RU" sz="3600" b="1" u="sng" smtClean="0"/>
              <a:t>any </a:t>
            </a:r>
            <a:r>
              <a:rPr lang="en-US" altLang="ru-RU" sz="3600" smtClean="0"/>
              <a:t>in the plural in the negative and interrogative.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</a:t>
            </a:r>
            <a:r>
              <a:rPr lang="en-US" altLang="ru-RU" sz="3600" u="sng" smtClean="0"/>
              <a:t>There are not </a:t>
            </a:r>
            <a:r>
              <a:rPr lang="en-US" altLang="ru-RU" sz="3600" b="1" u="sng" smtClean="0"/>
              <a:t>any</a:t>
            </a:r>
            <a:r>
              <a:rPr lang="en-US" altLang="ru-RU" sz="3600" u="sng" smtClean="0"/>
              <a:t> flowers in the vase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</a:t>
            </a:r>
            <a:r>
              <a:rPr lang="en-US" altLang="ru-RU" sz="3600" u="sng" smtClean="0"/>
              <a:t>Are there </a:t>
            </a:r>
            <a:r>
              <a:rPr lang="en-US" altLang="ru-RU" sz="3600" b="1" u="sng" smtClean="0"/>
              <a:t>any</a:t>
            </a:r>
            <a:r>
              <a:rPr lang="en-US" altLang="ru-RU" sz="3600" u="sng" smtClean="0"/>
              <a:t> flowers in the vase?</a:t>
            </a:r>
            <a:endParaRPr lang="en-US" altLang="ru-RU" sz="3600" smtClean="0"/>
          </a:p>
        </p:txBody>
      </p:sp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Some or Any?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... biscuits.</a:t>
            </a:r>
          </a:p>
          <a:p>
            <a:pPr eaLnBrk="1" hangingPunct="1"/>
            <a:r>
              <a:rPr lang="en-US" altLang="ru-RU" smtClean="0"/>
              <a:t>2 They haven't got ... orange juice</a:t>
            </a:r>
          </a:p>
          <a:p>
            <a:pPr eaLnBrk="1" hangingPunct="1"/>
            <a:r>
              <a:rPr lang="en-US" altLang="ru-RU" smtClean="0"/>
              <a:t>3 Have they got ... pasta?</a:t>
            </a:r>
          </a:p>
          <a:p>
            <a:pPr eaLnBrk="1" hangingPunct="1"/>
            <a:r>
              <a:rPr lang="en-US" altLang="ru-RU" smtClean="0"/>
              <a:t>4 He's got ... popcorn.</a:t>
            </a:r>
          </a:p>
          <a:p>
            <a:pPr eaLnBrk="1" hangingPunct="1"/>
            <a:r>
              <a:rPr lang="en-US" altLang="ru-RU" smtClean="0"/>
              <a:t>5 We haven't got ... Coke.</a:t>
            </a:r>
          </a:p>
          <a:p>
            <a:pPr eaLnBrk="1" hangingPunct="1"/>
            <a:r>
              <a:rPr lang="en-US" altLang="ru-RU" smtClean="0"/>
              <a:t>6 Have you got ... 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29699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... orange juice</a:t>
            </a:r>
          </a:p>
          <a:p>
            <a:pPr eaLnBrk="1" hangingPunct="1"/>
            <a:r>
              <a:rPr lang="en-US" altLang="ru-RU" smtClean="0"/>
              <a:t>3 Have they got ... pasta?</a:t>
            </a:r>
          </a:p>
          <a:p>
            <a:pPr eaLnBrk="1" hangingPunct="1"/>
            <a:r>
              <a:rPr lang="en-US" altLang="ru-RU" smtClean="0"/>
              <a:t>4 He's got ... popcorn.</a:t>
            </a:r>
          </a:p>
          <a:p>
            <a:pPr eaLnBrk="1" hangingPunct="1"/>
            <a:r>
              <a:rPr lang="en-US" altLang="ru-RU" smtClean="0"/>
              <a:t>5 We haven't got ... Coke.</a:t>
            </a:r>
          </a:p>
          <a:p>
            <a:pPr eaLnBrk="1" hangingPunct="1"/>
            <a:r>
              <a:rPr lang="en-US" altLang="ru-RU" smtClean="0"/>
              <a:t>6 Have you got ... 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0723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... pasta?</a:t>
            </a:r>
          </a:p>
          <a:p>
            <a:pPr eaLnBrk="1" hangingPunct="1"/>
            <a:r>
              <a:rPr lang="en-US" altLang="ru-RU" smtClean="0"/>
              <a:t>4 He's got ... popcorn.</a:t>
            </a:r>
          </a:p>
          <a:p>
            <a:pPr eaLnBrk="1" hangingPunct="1"/>
            <a:r>
              <a:rPr lang="en-US" altLang="ru-RU" smtClean="0"/>
              <a:t>5 We haven't got ... Coke.</a:t>
            </a:r>
          </a:p>
          <a:p>
            <a:pPr eaLnBrk="1" hangingPunct="1"/>
            <a:r>
              <a:rPr lang="en-US" altLang="ru-RU" smtClean="0"/>
              <a:t>6 Have you got ... 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Listen and repeat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4099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Meat                          Potatoes</a:t>
            </a:r>
          </a:p>
          <a:p>
            <a:r>
              <a:rPr lang="en-US" altLang="ru-RU" smtClean="0"/>
              <a:t>Biscuits                      Milk</a:t>
            </a:r>
          </a:p>
          <a:p>
            <a:r>
              <a:rPr lang="en-US" altLang="ru-RU" smtClean="0"/>
              <a:t>Cake                           Orange juice</a:t>
            </a:r>
          </a:p>
          <a:p>
            <a:r>
              <a:rPr lang="en-US" altLang="ru-RU" smtClean="0"/>
              <a:t>Pasta                          Carrots</a:t>
            </a:r>
          </a:p>
          <a:p>
            <a:r>
              <a:rPr lang="en-US" altLang="ru-RU" smtClean="0"/>
              <a:t>Sausages                    Rice</a:t>
            </a:r>
          </a:p>
          <a:p>
            <a:r>
              <a:rPr lang="en-US" altLang="ru-RU" smtClean="0"/>
              <a:t>Popcorn                     Coke</a:t>
            </a:r>
          </a:p>
          <a:p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1747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pasta?</a:t>
            </a:r>
          </a:p>
          <a:p>
            <a:pPr eaLnBrk="1" hangingPunct="1"/>
            <a:r>
              <a:rPr lang="en-US" altLang="ru-RU" smtClean="0"/>
              <a:t>4 He's got ... popcorn.</a:t>
            </a:r>
          </a:p>
          <a:p>
            <a:pPr eaLnBrk="1" hangingPunct="1"/>
            <a:r>
              <a:rPr lang="en-US" altLang="ru-RU" smtClean="0"/>
              <a:t>5 We haven't got ... Coke.</a:t>
            </a:r>
          </a:p>
          <a:p>
            <a:pPr eaLnBrk="1" hangingPunct="1"/>
            <a:r>
              <a:rPr lang="en-US" altLang="ru-RU" smtClean="0"/>
              <a:t>6 Have you got ... 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2771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pasta?</a:t>
            </a:r>
          </a:p>
          <a:p>
            <a:pPr eaLnBrk="1" hangingPunct="1"/>
            <a:r>
              <a:rPr lang="en-US" altLang="ru-RU" smtClean="0"/>
              <a:t>4 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popcorn.</a:t>
            </a:r>
          </a:p>
          <a:p>
            <a:pPr eaLnBrk="1" hangingPunct="1"/>
            <a:r>
              <a:rPr lang="en-US" altLang="ru-RU" smtClean="0"/>
              <a:t>5 We haven't got ... Coke.</a:t>
            </a:r>
          </a:p>
          <a:p>
            <a:pPr eaLnBrk="1" hangingPunct="1"/>
            <a:r>
              <a:rPr lang="en-US" altLang="ru-RU" smtClean="0"/>
              <a:t>6 Have you got ... 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379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pasta?</a:t>
            </a:r>
          </a:p>
          <a:p>
            <a:pPr eaLnBrk="1" hangingPunct="1"/>
            <a:r>
              <a:rPr lang="en-US" altLang="ru-RU" smtClean="0"/>
              <a:t>4 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popcorn.</a:t>
            </a:r>
          </a:p>
          <a:p>
            <a:pPr eaLnBrk="1" hangingPunct="1"/>
            <a:r>
              <a:rPr lang="en-US" altLang="ru-RU" smtClean="0"/>
              <a:t>5 We haven't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Coke.</a:t>
            </a:r>
          </a:p>
          <a:p>
            <a:pPr eaLnBrk="1" hangingPunct="1"/>
            <a:r>
              <a:rPr lang="en-US" altLang="ru-RU" smtClean="0"/>
              <a:t>6 Have you got ... 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4819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pasta?</a:t>
            </a:r>
          </a:p>
          <a:p>
            <a:pPr eaLnBrk="1" hangingPunct="1"/>
            <a:r>
              <a:rPr lang="en-US" altLang="ru-RU" smtClean="0"/>
              <a:t>4 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popcorn.</a:t>
            </a:r>
          </a:p>
          <a:p>
            <a:pPr eaLnBrk="1" hangingPunct="1"/>
            <a:r>
              <a:rPr lang="en-US" altLang="ru-RU" smtClean="0"/>
              <a:t>5 We haven't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Coke.</a:t>
            </a:r>
          </a:p>
          <a:p>
            <a:pPr eaLnBrk="1" hangingPunct="1"/>
            <a:r>
              <a:rPr lang="en-US" altLang="ru-RU" smtClean="0"/>
              <a:t>6 Have you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milk?</a:t>
            </a:r>
          </a:p>
          <a:p>
            <a:pPr eaLnBrk="1" hangingPunct="1"/>
            <a:r>
              <a:rPr lang="en-US" altLang="ru-RU" smtClean="0"/>
              <a:t>7 They've got ... cake.</a:t>
            </a:r>
          </a:p>
          <a:p>
            <a:pPr eaLnBrk="1" hangingPunct="1"/>
            <a:r>
              <a:rPr lang="en-US" altLang="ru-RU" smtClean="0"/>
              <a:t>8 I haven't got ...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5843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pasta?</a:t>
            </a:r>
          </a:p>
          <a:p>
            <a:pPr eaLnBrk="1" hangingPunct="1"/>
            <a:r>
              <a:rPr lang="en-US" altLang="ru-RU" smtClean="0"/>
              <a:t>4 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popcorn.</a:t>
            </a:r>
          </a:p>
          <a:p>
            <a:pPr eaLnBrk="1" hangingPunct="1"/>
            <a:r>
              <a:rPr lang="en-US" altLang="ru-RU" smtClean="0"/>
              <a:t>5 We haven't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Coke.</a:t>
            </a:r>
          </a:p>
          <a:p>
            <a:pPr eaLnBrk="1" hangingPunct="1"/>
            <a:r>
              <a:rPr lang="en-US" altLang="ru-RU" smtClean="0"/>
              <a:t>6 Have you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milk?</a:t>
            </a:r>
          </a:p>
          <a:p>
            <a:pPr eaLnBrk="1" hangingPunct="1"/>
            <a:r>
              <a:rPr lang="en-US" altLang="ru-RU" smtClean="0"/>
              <a:t>7 They've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cake.</a:t>
            </a:r>
          </a:p>
          <a:p>
            <a:pPr eaLnBrk="1" hangingPunct="1"/>
            <a:r>
              <a:rPr lang="en-US" altLang="ru-RU" smtClean="0"/>
              <a:t>8 I haven't got …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complete. Use: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>
                <a:solidFill>
                  <a:srgbClr val="C00000"/>
                </a:solidFill>
              </a:rPr>
              <a:t> or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endParaRPr lang="ru-RU" altLang="ru-RU" sz="4000" smtClean="0">
              <a:solidFill>
                <a:srgbClr val="0070C0"/>
              </a:solidFill>
            </a:endParaRPr>
          </a:p>
        </p:txBody>
      </p:sp>
      <p:sp>
        <p:nvSpPr>
          <p:cNvPr id="36867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r>
              <a:rPr lang="en-US" altLang="ru-RU" smtClean="0"/>
              <a:t>1 She's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biscuits.</a:t>
            </a:r>
          </a:p>
          <a:p>
            <a:pPr eaLnBrk="1" hangingPunct="1"/>
            <a:r>
              <a:rPr lang="en-US" altLang="ru-RU" smtClean="0"/>
              <a:t>2 They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orange juice</a:t>
            </a:r>
          </a:p>
          <a:p>
            <a:pPr eaLnBrk="1" hangingPunct="1"/>
            <a:r>
              <a:rPr lang="en-US" altLang="ru-RU" smtClean="0"/>
              <a:t>3 Have they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pasta?</a:t>
            </a:r>
          </a:p>
          <a:p>
            <a:pPr eaLnBrk="1" hangingPunct="1"/>
            <a:r>
              <a:rPr lang="en-US" altLang="ru-RU" smtClean="0"/>
              <a:t>4 He's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popcorn.</a:t>
            </a:r>
          </a:p>
          <a:p>
            <a:pPr eaLnBrk="1" hangingPunct="1"/>
            <a:r>
              <a:rPr lang="en-US" altLang="ru-RU" smtClean="0"/>
              <a:t>5 We haven't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Coke.</a:t>
            </a:r>
          </a:p>
          <a:p>
            <a:pPr eaLnBrk="1" hangingPunct="1"/>
            <a:r>
              <a:rPr lang="en-US" altLang="ru-RU" smtClean="0"/>
              <a:t>6 Have you got </a:t>
            </a:r>
            <a:r>
              <a:rPr lang="en-US" altLang="ru-RU" smtClean="0">
                <a:solidFill>
                  <a:srgbClr val="0070C0"/>
                </a:solidFill>
              </a:rPr>
              <a:t>any </a:t>
            </a:r>
            <a:r>
              <a:rPr lang="en-US" altLang="ru-RU" smtClean="0"/>
              <a:t>milk?</a:t>
            </a:r>
          </a:p>
          <a:p>
            <a:pPr eaLnBrk="1" hangingPunct="1"/>
            <a:r>
              <a:rPr lang="en-US" altLang="ru-RU" smtClean="0"/>
              <a:t>7 They've got </a:t>
            </a:r>
            <a:r>
              <a:rPr lang="en-US" altLang="ru-RU" smtClean="0">
                <a:solidFill>
                  <a:srgbClr val="0070C0"/>
                </a:solidFill>
              </a:rPr>
              <a:t>some</a:t>
            </a:r>
            <a:r>
              <a:rPr lang="en-US" altLang="ru-RU" smtClean="0"/>
              <a:t> cake.</a:t>
            </a:r>
          </a:p>
          <a:p>
            <a:pPr eaLnBrk="1" hangingPunct="1"/>
            <a:r>
              <a:rPr lang="en-US" altLang="ru-RU" smtClean="0"/>
              <a:t>8 I haven't got </a:t>
            </a:r>
            <a:r>
              <a:rPr lang="en-US" altLang="ru-RU" smtClean="0">
                <a:solidFill>
                  <a:srgbClr val="0070C0"/>
                </a:solidFill>
              </a:rPr>
              <a:t>any</a:t>
            </a:r>
            <a:r>
              <a:rPr lang="en-US" altLang="ru-RU" smtClean="0"/>
              <a:t> rice.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3789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-Chips, yum! What about you? </a:t>
            </a:r>
          </a:p>
          <a:p>
            <a:pPr eaLnBrk="1" hangingPunct="1"/>
            <a:r>
              <a:rPr lang="en-US" altLang="ru-RU" sz="3600" smtClean="0"/>
              <a:t>-What's your favourite food?</a:t>
            </a:r>
          </a:p>
          <a:p>
            <a:pPr eaLnBrk="1" hangingPunct="1"/>
            <a:r>
              <a:rPr lang="en-US" altLang="ru-RU" sz="3600" smtClean="0"/>
              <a:t>-My favourite food is pizza.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3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3600" smtClean="0"/>
          </a:p>
        </p:txBody>
      </p:sp>
      <p:pic>
        <p:nvPicPr>
          <p:cNvPr id="37892" name="Picture 5" descr="C:\Documents and Settings\Пользователь\Рабочий стол\Пицца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929063"/>
            <a:ext cx="46259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3891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-What’s your favourite food?</a:t>
            </a:r>
          </a:p>
          <a:p>
            <a:pPr eaLnBrk="1" hangingPunct="1"/>
            <a:r>
              <a:rPr lang="en-US" altLang="ru-RU" sz="3600" smtClean="0"/>
              <a:t>-Chips, yum! What about you?</a:t>
            </a:r>
          </a:p>
          <a:p>
            <a:pPr eaLnBrk="1" hangingPunct="1"/>
            <a:r>
              <a:rPr lang="en-US" altLang="ru-RU" sz="3600" smtClean="0"/>
              <a:t>-My favourite food is pizza.</a:t>
            </a:r>
          </a:p>
        </p:txBody>
      </p:sp>
      <p:pic>
        <p:nvPicPr>
          <p:cNvPr id="38916" name="Picture 5" descr="C:\Documents and Settings\Пользователь\Рабочий стол\Пицца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929063"/>
            <a:ext cx="46259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3993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-Thank you!</a:t>
            </a:r>
          </a:p>
          <a:p>
            <a:pPr eaLnBrk="1" hangingPunct="1"/>
            <a:r>
              <a:rPr lang="en-US" altLang="ru-RU" sz="3600" smtClean="0"/>
              <a:t>-Here you are!</a:t>
            </a:r>
          </a:p>
          <a:p>
            <a:pPr eaLnBrk="1" hangingPunct="1"/>
            <a:r>
              <a:rPr lang="en-US" altLang="ru-RU" sz="3600" smtClean="0"/>
              <a:t>-Can I have some chicken, please?</a:t>
            </a:r>
            <a:endParaRPr lang="ru-RU" altLang="ru-RU" sz="3600" smtClean="0"/>
          </a:p>
          <a:p>
            <a:pPr eaLnBrk="1" hangingPunct="1"/>
            <a:endParaRPr lang="ru-RU" altLang="ru-RU" smtClean="0"/>
          </a:p>
        </p:txBody>
      </p:sp>
      <p:pic>
        <p:nvPicPr>
          <p:cNvPr id="39940" name="Picture 2" descr="C:\Documents and Settings\Пользователь\Рабочий стол\Новая папка\кур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3429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4096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-Can I have some chicken, please?</a:t>
            </a:r>
          </a:p>
          <a:p>
            <a:pPr eaLnBrk="1" hangingPunct="1"/>
            <a:r>
              <a:rPr lang="en-US" altLang="ru-RU" sz="3600" smtClean="0"/>
              <a:t>-Here you are!</a:t>
            </a:r>
          </a:p>
          <a:p>
            <a:pPr eaLnBrk="1" hangingPunct="1"/>
            <a:r>
              <a:rPr lang="en-US" altLang="ru-RU" sz="3600" smtClean="0"/>
              <a:t>-Thank you!</a:t>
            </a:r>
            <a:endParaRPr lang="ru-RU" altLang="ru-RU" sz="3600" smtClean="0"/>
          </a:p>
          <a:p>
            <a:pPr eaLnBrk="1" hangingPunct="1"/>
            <a:endParaRPr lang="ru-RU" altLang="ru-RU" smtClean="0"/>
          </a:p>
        </p:txBody>
      </p:sp>
      <p:pic>
        <p:nvPicPr>
          <p:cNvPr id="40964" name="Picture 2" descr="C:\Documents and Settings\Пользователь\Рабочий стол\Новая папка\кур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3429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C00000"/>
              </a:solidFill>
            </a:endParaRPr>
          </a:p>
        </p:txBody>
      </p:sp>
      <p:pic>
        <p:nvPicPr>
          <p:cNvPr id="17" name="Содержимое 16" descr="печенье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428750"/>
            <a:ext cx="2286000" cy="2105025"/>
          </a:xfrm>
        </p:spPr>
      </p:pic>
      <p:pic>
        <p:nvPicPr>
          <p:cNvPr id="5135" name="Picture 15" descr="C:\Documents and Settings\Пользователь\Рабочий стол\Новая папка\тор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214438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C:\Documents and Settings\Пользователь\Рабочий стол\Новая папка\ш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86188"/>
            <a:ext cx="28082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C:\Documents and Settings\Пользователь\Рабочий стол\Новая папка\лимона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429125"/>
            <a:ext cx="10874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C:\Documents and Settings\Пользователь\Рабочий стол\Новая папка\coke_mediu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72000"/>
            <a:ext cx="1828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Documents and Settings\Пользователь\Рабочий стол\Новая папка\Чипсы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643438"/>
            <a:ext cx="1822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41987" name="Содержимое 4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3600" smtClean="0"/>
              <a:t>-Great! Let’s make a lemon pie.</a:t>
            </a:r>
          </a:p>
          <a:p>
            <a:pPr eaLnBrk="1" hangingPunct="1"/>
            <a:r>
              <a:rPr lang="en-US" altLang="ru-RU" sz="3600" smtClean="0"/>
              <a:t>-Have we got any lemons?</a:t>
            </a:r>
          </a:p>
          <a:p>
            <a:pPr eaLnBrk="1" hangingPunct="1"/>
            <a:r>
              <a:rPr lang="en-US" altLang="ru-RU" sz="3600" smtClean="0"/>
              <a:t>-Yes, there are some in the fruit basket.</a:t>
            </a:r>
            <a:endParaRPr lang="ru-RU" altLang="ru-RU" smtClean="0"/>
          </a:p>
        </p:txBody>
      </p:sp>
      <p:pic>
        <p:nvPicPr>
          <p:cNvPr id="41988" name="Picture 2" descr="C:\Documents and Settings\smailik\Рабочий стол\Школа\Лимон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929188"/>
            <a:ext cx="1047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430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-Have we got any lemons?</a:t>
            </a:r>
          </a:p>
          <a:p>
            <a:pPr eaLnBrk="1" hangingPunct="1"/>
            <a:r>
              <a:rPr lang="en-US" altLang="ru-RU" sz="3600" smtClean="0"/>
              <a:t>-Yes, there are some in the fruit basket.</a:t>
            </a:r>
            <a:endParaRPr lang="ru-RU" altLang="ru-RU" sz="3600" smtClean="0"/>
          </a:p>
          <a:p>
            <a:pPr eaLnBrk="1" hangingPunct="1"/>
            <a:r>
              <a:rPr lang="en-US" altLang="ru-RU" sz="3600" smtClean="0"/>
              <a:t>-Great! Let’s make a lemon pie.</a:t>
            </a:r>
          </a:p>
        </p:txBody>
      </p:sp>
      <p:pic>
        <p:nvPicPr>
          <p:cNvPr id="43012" name="Picture 2" descr="C:\Documents and Settings\smailik\Рабочий стол\Школа\Лимон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929188"/>
            <a:ext cx="1047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4403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 Can I have some coffee, please?</a:t>
            </a:r>
          </a:p>
          <a:p>
            <a:pPr eaLnBrk="1" hangingPunct="1"/>
            <a:r>
              <a:rPr lang="en-US" altLang="ru-RU" sz="3600" smtClean="0"/>
              <a:t>- Sorry, there isn’t any coffee left. Would you like a cup of tea?</a:t>
            </a:r>
          </a:p>
          <a:p>
            <a:pPr eaLnBrk="1" hangingPunct="1"/>
            <a:r>
              <a:rPr lang="en-US" altLang="ru-RU" sz="3600" smtClean="0"/>
              <a:t>- Yes please.</a:t>
            </a:r>
          </a:p>
          <a:p>
            <a:pPr eaLnBrk="1" hangingPunct="1"/>
            <a:endParaRPr lang="en-US" altLang="ru-RU" sz="3600" smtClean="0"/>
          </a:p>
          <a:p>
            <a:pPr eaLnBrk="1" hangingPunct="1"/>
            <a:endParaRPr lang="en-US" altLang="ru-RU" sz="3600" smtClean="0"/>
          </a:p>
        </p:txBody>
      </p:sp>
      <p:sp>
        <p:nvSpPr>
          <p:cNvPr id="44036" name="AutoShape 6" descr="кофе4"/>
          <p:cNvSpPr>
            <a:spLocks noGrp="1" noChangeAspect="1" noChangeArrowheads="1"/>
          </p:cNvSpPr>
          <p:nvPr isPhoto="1"/>
        </p:nvSpPr>
        <p:spPr bwMode="auto">
          <a:xfrm>
            <a:off x="1071563" y="4071938"/>
            <a:ext cx="2043112" cy="1960562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7" name="AutoShape 6" descr="чай5"/>
          <p:cNvSpPr>
            <a:spLocks noGrp="1" noChangeAspect="1" noChangeArrowheads="1"/>
          </p:cNvSpPr>
          <p:nvPr isPhoto="1"/>
        </p:nvSpPr>
        <p:spPr bwMode="auto">
          <a:xfrm>
            <a:off x="6429375" y="4000500"/>
            <a:ext cx="1571625" cy="2116138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C00000"/>
                </a:solidFill>
              </a:rPr>
              <a:t>Read and put in the correct order.</a:t>
            </a:r>
            <a:endParaRPr lang="ru-RU" altLang="ru-RU" sz="4000" smtClean="0">
              <a:solidFill>
                <a:srgbClr val="C00000"/>
              </a:solidFill>
            </a:endParaRPr>
          </a:p>
        </p:txBody>
      </p:sp>
      <p:sp>
        <p:nvSpPr>
          <p:cNvPr id="4505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- Yes please.</a:t>
            </a:r>
          </a:p>
          <a:p>
            <a:pPr eaLnBrk="1" hangingPunct="1"/>
            <a:r>
              <a:rPr lang="en-US" altLang="ru-RU" sz="3600" smtClean="0"/>
              <a:t>- Sorry, there isn’t any coffee left. Would you like a cup of tea?</a:t>
            </a:r>
          </a:p>
          <a:p>
            <a:pPr eaLnBrk="1" hangingPunct="1"/>
            <a:r>
              <a:rPr lang="en-US" altLang="ru-RU" sz="3600" smtClean="0"/>
              <a:t>- Can I have some coffee, please?</a:t>
            </a:r>
          </a:p>
        </p:txBody>
      </p:sp>
      <p:sp>
        <p:nvSpPr>
          <p:cNvPr id="45060" name="AutoShape 6" descr="кофе4"/>
          <p:cNvSpPr>
            <a:spLocks noGrp="1" noChangeAspect="1" noChangeArrowheads="1"/>
          </p:cNvSpPr>
          <p:nvPr isPhoto="1"/>
        </p:nvSpPr>
        <p:spPr bwMode="auto">
          <a:xfrm>
            <a:off x="1071563" y="4071938"/>
            <a:ext cx="2043112" cy="1960562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1" name="AutoShape 6" descr="чай5"/>
          <p:cNvSpPr>
            <a:spLocks noGrp="1" noChangeAspect="1" noChangeArrowheads="1"/>
          </p:cNvSpPr>
          <p:nvPr isPhoto="1"/>
        </p:nvSpPr>
        <p:spPr bwMode="auto">
          <a:xfrm>
            <a:off x="6429375" y="4000500"/>
            <a:ext cx="1571625" cy="2116138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600" smtClean="0"/>
              <a:t>Russian people like tea. English people like tea, too. They drink a lot of tea. They have tea for breakfast, lunch, dinner and supper.</a:t>
            </a:r>
            <a:endParaRPr lang="ru-RU" altLang="ru-RU" sz="3600" smtClean="0"/>
          </a:p>
          <a:p>
            <a:r>
              <a:rPr lang="en-US" altLang="ru-RU" sz="3600" smtClean="0"/>
              <a:t> English people drink tea out of the cups, not out</a:t>
            </a:r>
            <a:r>
              <a:rPr lang="ru-RU" altLang="ru-RU" sz="3600" smtClean="0"/>
              <a:t> </a:t>
            </a:r>
            <a:r>
              <a:rPr lang="en-US" altLang="ru-RU" sz="3600" smtClean="0"/>
              <a:t>of glasses. English people like to have tea with milk, not with lemon. They call tea with lemon “Russian tea”.</a:t>
            </a:r>
            <a:endParaRPr lang="ru-RU" altLang="ru-RU" sz="3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3600" smtClean="0"/>
          </a:p>
        </p:txBody>
      </p:sp>
      <p:sp>
        <p:nvSpPr>
          <p:cNvPr id="460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Text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 Do you like tea?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 Do you like it with milk or with lemon?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smtClean="0"/>
              <a:t>    Do you like “English tea” or “Russian tea”?</a:t>
            </a:r>
          </a:p>
        </p:txBody>
      </p:sp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Questions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ru-RU" sz="3200" smtClean="0">
                <a:solidFill>
                  <a:srgbClr val="FF0000"/>
                </a:solidFill>
                <a:latin typeface="Goudy Stout" panose="0202090407030B020401" pitchFamily="18" charset="0"/>
              </a:rPr>
              <a:t>Meals</a:t>
            </a:r>
            <a:endParaRPr lang="ru-RU" altLang="ru-RU" sz="3200" smtClean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16561" name="Group 177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60039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Meal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Food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Drink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Fruits &amp; Vegetables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Tomato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Tea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Milk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Potato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Meat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Cabbage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Fish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Eggs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Cheese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Carrot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ru-RU" sz="3200" smtClean="0">
                <a:solidFill>
                  <a:srgbClr val="FF0000"/>
                </a:solidFill>
                <a:latin typeface="Goudy Stout" panose="0202090407030B020401" pitchFamily="18" charset="0"/>
              </a:rPr>
              <a:t>Meals</a:t>
            </a:r>
            <a:endParaRPr lang="ru-RU" altLang="ru-RU" sz="3200" smtClean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60039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Meal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Food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Drink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Fruits &amp; Vegetables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Tomato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Tea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Milk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Potato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Meat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Cabbage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Fish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Eggs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Cheese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Carrot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\/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some/any</a:t>
            </a:r>
            <a:r>
              <a:rPr lang="en-US" altLang="ru-RU" sz="4000" smtClean="0"/>
              <a:t> eggs.</a:t>
            </a:r>
          </a:p>
        </p:txBody>
      </p:sp>
      <p:sp>
        <p:nvSpPr>
          <p:cNvPr id="5017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5120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" name="Содержимое 13" descr="icecream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642938"/>
            <a:ext cx="3857625" cy="5454650"/>
          </a:xfrm>
        </p:spPr>
      </p:pic>
      <p:pic>
        <p:nvPicPr>
          <p:cNvPr id="6154" name="Picture 10" descr="C:\Documents and Settings\Пользователь\Рабочий стол\Новая папка\с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42938"/>
            <a:ext cx="35718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Содержимое 3" descr="Вод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43125"/>
            <a:ext cx="250031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чай5"/>
          <p:cNvSpPr>
            <a:spLocks noGrp="1" noChangeAspect="1" noChangeArrowheads="1"/>
          </p:cNvSpPr>
          <p:nvPr isPhoto="1"/>
        </p:nvSpPr>
        <p:spPr bwMode="auto">
          <a:xfrm>
            <a:off x="7572375" y="0"/>
            <a:ext cx="1571625" cy="2116138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AutoShape 6" descr="кофе4"/>
          <p:cNvSpPr>
            <a:spLocks noGrp="1" noChangeAspect="1" noChangeArrowheads="1"/>
          </p:cNvSpPr>
          <p:nvPr isPhoto="1"/>
        </p:nvSpPr>
        <p:spPr bwMode="auto">
          <a:xfrm>
            <a:off x="0" y="5213350"/>
            <a:ext cx="1714500" cy="1644650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5222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some/any</a:t>
            </a:r>
            <a:r>
              <a:rPr lang="en-US" altLang="ru-RU" sz="4000" smtClean="0"/>
              <a:t> cheese?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5325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  <a:p>
            <a:pPr eaLnBrk="1" hangingPunct="1"/>
            <a:r>
              <a:rPr lang="en-US" altLang="ru-RU" sz="4000" smtClean="0"/>
              <a:t>3 Сan I have </a:t>
            </a:r>
            <a:r>
              <a:rPr lang="en-US" altLang="ru-RU" sz="4000" smtClean="0">
                <a:solidFill>
                  <a:srgbClr val="0070C0"/>
                </a:solidFill>
              </a:rPr>
              <a:t>some/any</a:t>
            </a:r>
            <a:r>
              <a:rPr lang="en-US" altLang="ru-RU" sz="4000" smtClean="0"/>
              <a:t> meat?</a:t>
            </a:r>
          </a:p>
        </p:txBody>
      </p:sp>
      <p:sp>
        <p:nvSpPr>
          <p:cNvPr id="5427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5530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  <a:p>
            <a:pPr eaLnBrk="1" hangingPunct="1"/>
            <a:r>
              <a:rPr lang="en-US" altLang="ru-RU" sz="4000" smtClean="0"/>
              <a:t>3 Сan I have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/>
              <a:t> meat?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Содержимое 4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  <a:p>
            <a:pPr eaLnBrk="1" hangingPunct="1"/>
            <a:r>
              <a:rPr lang="en-US" altLang="ru-RU" sz="4000" smtClean="0"/>
              <a:t>3 Сan I have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/>
              <a:t> meat?</a:t>
            </a:r>
          </a:p>
          <a:p>
            <a:pPr eaLnBrk="1" hangingPunct="1"/>
            <a:r>
              <a:rPr lang="en-US" altLang="ru-RU" sz="4000" smtClean="0"/>
              <a:t>4 I haven't got </a:t>
            </a:r>
            <a:r>
              <a:rPr lang="en-US" altLang="ru-RU" sz="4000" smtClean="0">
                <a:solidFill>
                  <a:srgbClr val="0070C0"/>
                </a:solidFill>
              </a:rPr>
              <a:t>some/any</a:t>
            </a:r>
            <a:r>
              <a:rPr lang="en-US" altLang="ru-RU" sz="4000" smtClean="0"/>
              <a:t> cake.</a:t>
            </a:r>
          </a:p>
        </p:txBody>
      </p:sp>
      <p:sp>
        <p:nvSpPr>
          <p:cNvPr id="5632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  <a:p>
            <a:pPr eaLnBrk="1" hangingPunct="1"/>
            <a:r>
              <a:rPr lang="en-US" altLang="ru-RU" sz="4000" smtClean="0"/>
              <a:t>3 Сan I have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/>
              <a:t> meat?</a:t>
            </a:r>
          </a:p>
          <a:p>
            <a:pPr eaLnBrk="1" hangingPunct="1"/>
            <a:r>
              <a:rPr lang="en-US" altLang="ru-RU" sz="4000" smtClean="0"/>
              <a:t>4 I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cake.</a:t>
            </a:r>
          </a:p>
        </p:txBody>
      </p:sp>
      <p:sp>
        <p:nvSpPr>
          <p:cNvPr id="5734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  <a:p>
            <a:pPr eaLnBrk="1" hangingPunct="1"/>
            <a:r>
              <a:rPr lang="en-US" altLang="ru-RU" sz="4000" smtClean="0"/>
              <a:t>3 Сan I have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/>
              <a:t> meat?</a:t>
            </a:r>
          </a:p>
          <a:p>
            <a:pPr eaLnBrk="1" hangingPunct="1"/>
            <a:r>
              <a:rPr lang="en-US" altLang="ru-RU" sz="4000" smtClean="0"/>
              <a:t>4 I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cake.</a:t>
            </a:r>
          </a:p>
          <a:p>
            <a:pPr eaLnBrk="1" hangingPunct="1"/>
            <a:r>
              <a:rPr lang="en-US" altLang="ru-RU" sz="4000" smtClean="0"/>
              <a:t>5 We’ve got </a:t>
            </a:r>
            <a:r>
              <a:rPr lang="en-US" altLang="ru-RU" sz="4000" smtClean="0">
                <a:solidFill>
                  <a:srgbClr val="0070C0"/>
                </a:solidFill>
              </a:rPr>
              <a:t>some/any</a:t>
            </a:r>
            <a:r>
              <a:rPr lang="en-US" altLang="ru-RU" sz="4000" smtClean="0"/>
              <a:t> burgers.</a:t>
            </a:r>
          </a:p>
        </p:txBody>
      </p:sp>
      <p:sp>
        <p:nvSpPr>
          <p:cNvPr id="5837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Пользователь\Рабочий стол\Новая папка\s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2425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>1 We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eggs.</a:t>
            </a:r>
          </a:p>
          <a:p>
            <a:pPr eaLnBrk="1" hangingPunct="1"/>
            <a:r>
              <a:rPr lang="en-US" altLang="ru-RU" sz="4000" smtClean="0"/>
              <a:t>2 Have you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cheese?</a:t>
            </a:r>
          </a:p>
          <a:p>
            <a:pPr eaLnBrk="1" hangingPunct="1"/>
            <a:r>
              <a:rPr lang="en-US" altLang="ru-RU" sz="4000" smtClean="0"/>
              <a:t>3 Сan I have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/>
              <a:t> meat?</a:t>
            </a:r>
          </a:p>
          <a:p>
            <a:pPr eaLnBrk="1" hangingPunct="1"/>
            <a:r>
              <a:rPr lang="en-US" altLang="ru-RU" sz="4000" smtClean="0"/>
              <a:t>4 I haven't got </a:t>
            </a:r>
            <a:r>
              <a:rPr lang="en-US" altLang="ru-RU" sz="4000" smtClean="0">
                <a:solidFill>
                  <a:srgbClr val="0070C0"/>
                </a:solidFill>
              </a:rPr>
              <a:t>any</a:t>
            </a:r>
            <a:r>
              <a:rPr lang="en-US" altLang="ru-RU" sz="4000" smtClean="0"/>
              <a:t> cake.</a:t>
            </a:r>
          </a:p>
          <a:p>
            <a:pPr eaLnBrk="1" hangingPunct="1"/>
            <a:r>
              <a:rPr lang="en-US" altLang="ru-RU" sz="4000" smtClean="0"/>
              <a:t>5 We’ve got </a:t>
            </a:r>
            <a:r>
              <a:rPr lang="en-US" altLang="ru-RU" sz="4000" smtClean="0">
                <a:solidFill>
                  <a:srgbClr val="0070C0"/>
                </a:solidFill>
              </a:rPr>
              <a:t>some</a:t>
            </a:r>
            <a:r>
              <a:rPr lang="en-US" altLang="ru-RU" sz="4000" smtClean="0"/>
              <a:t> burgers.</a:t>
            </a:r>
          </a:p>
        </p:txBody>
      </p:sp>
      <p:sp>
        <p:nvSpPr>
          <p:cNvPr id="5939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Read and choose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Song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604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Yummy, yummy, chocolate,</a:t>
            </a:r>
          </a:p>
          <a:p>
            <a:pPr eaLnBrk="1" hangingPunct="1"/>
            <a:r>
              <a:rPr lang="en-US" altLang="ru-RU" smtClean="0"/>
              <a:t>That’s what I like!</a:t>
            </a:r>
          </a:p>
          <a:p>
            <a:pPr eaLnBrk="1" hangingPunct="1"/>
            <a:r>
              <a:rPr lang="en-US" altLang="ru-RU" smtClean="0"/>
              <a:t>Chocolate on a biscuit,</a:t>
            </a:r>
          </a:p>
          <a:p>
            <a:pPr eaLnBrk="1" hangingPunct="1"/>
            <a:r>
              <a:rPr lang="en-US" altLang="ru-RU" smtClean="0"/>
              <a:t>Chocolate on a cake!</a:t>
            </a:r>
          </a:p>
          <a:p>
            <a:pPr eaLnBrk="1" hangingPunct="1"/>
            <a:r>
              <a:rPr lang="en-US" altLang="ru-RU" smtClean="0"/>
              <a:t>I don’t like eggs,</a:t>
            </a:r>
          </a:p>
          <a:p>
            <a:pPr eaLnBrk="1" hangingPunct="1"/>
            <a:r>
              <a:rPr lang="en-US" altLang="ru-RU" smtClean="0"/>
              <a:t>And I don’t like cheese!</a:t>
            </a:r>
          </a:p>
          <a:p>
            <a:pPr eaLnBrk="1" hangingPunct="1"/>
            <a:r>
              <a:rPr lang="en-US" altLang="ru-RU" smtClean="0"/>
              <a:t>But yummy, yummy, chocolate,</a:t>
            </a:r>
          </a:p>
          <a:p>
            <a:pPr eaLnBrk="1" hangingPunct="1"/>
            <a:r>
              <a:rPr lang="en-US" altLang="ru-RU" smtClean="0"/>
              <a:t>Ooh, yes, please!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00000"/>
                </a:solidFill>
              </a:rPr>
              <a:t>Listen and answer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61443" name="Содержимое 6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</p:spPr>
        <p:txBody>
          <a:bodyPr/>
          <a:lstStyle/>
          <a:p>
            <a:pPr eaLnBrk="1" hangingPunct="1"/>
            <a:r>
              <a:rPr lang="en-US" altLang="ru-RU" sz="2800" smtClean="0"/>
              <a:t>What are Danielle’s friends having for lunch?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ru-RU" sz="2800" smtClean="0"/>
              <a:t>Kate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ru-RU" sz="2800" smtClean="0"/>
              <a:t>Winny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ru-RU" sz="2800" smtClean="0"/>
              <a:t>Jake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ru-RU" sz="2800" smtClean="0"/>
              <a:t>Grant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ru-RU" sz="2800" smtClean="0"/>
              <a:t>Judy</a:t>
            </a:r>
            <a:endParaRPr lang="ru-RU" altLang="ru-RU" sz="2800" smtClean="0"/>
          </a:p>
        </p:txBody>
      </p:sp>
      <p:pic>
        <p:nvPicPr>
          <p:cNvPr id="61444" name="Picture 4" descr="C:\Documents and Settings\Пользователь\Рабочий стол\7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25"/>
            <a:ext cx="4475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C:\Documents and Settings\Пользователь\Рабочий стол\Новая папка\E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C:\Documents and Settings\Пользователь\Рабочий стол\Новая папка\мяс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13" descr="sosiski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643063"/>
            <a:ext cx="3267075" cy="2286000"/>
          </a:xfrm>
        </p:spPr>
      </p:pic>
      <p:pic>
        <p:nvPicPr>
          <p:cNvPr id="7179" name="Picture 11" descr="C:\Documents and Settings\Пользователь\Рабочий стол\Новая папка\ри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786188"/>
            <a:ext cx="30718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Содержимое 3" descr="Potatoes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357313"/>
            <a:ext cx="3071812" cy="2571750"/>
          </a:xfrm>
        </p:spPr>
      </p:pic>
      <p:pic>
        <p:nvPicPr>
          <p:cNvPr id="8196" name="Picture 4" descr="C:\Documents and Settings\Пользователь\Рабочий стол\Новая папка\овощ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357313"/>
            <a:ext cx="25003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Documents and Settings\Пользователь\Рабочий стол\Новая папка\морков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46434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Documents and Settings\Пользователь\Рабочий стол\Новая папка\попкор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929063"/>
            <a:ext cx="27146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Documents and Settings\Пользователь\Рабочий стол\Новая папка\Mil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428750"/>
            <a:ext cx="18732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Бургер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3571875"/>
            <a:ext cx="3714750" cy="2500313"/>
          </a:xfrm>
        </p:spPr>
      </p:pic>
      <p:pic>
        <p:nvPicPr>
          <p:cNvPr id="21506" name="Picture 2" descr="C:\Documents and Settings\Пользователь\Рабочий стол\Новая папка\Sandwich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37861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Documents and Settings\Пользователь\Рабочий стол\Новая папка\Pizz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3313"/>
            <a:ext cx="3714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Documents and Settings\Пользователь\Рабочий стол\Новая папка\Паст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37465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Пользователь\Рабочий стол\Новая папка\куриц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8875"/>
            <a:ext cx="23622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>
                <a:solidFill>
                  <a:schemeClr val="accent2"/>
                </a:solidFill>
              </a:rPr>
              <a:t>DO YOU KNOW THESE WORDS?</a:t>
            </a:r>
            <a:endParaRPr lang="ru-RU" altLang="ru-RU" sz="3600" smtClean="0">
              <a:solidFill>
                <a:srgbClr val="C00000"/>
              </a:solidFill>
            </a:endParaRPr>
          </a:p>
        </p:txBody>
      </p:sp>
      <p:pic>
        <p:nvPicPr>
          <p:cNvPr id="10243" name="Содержимое 3" descr="5.1.bm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143000"/>
            <a:ext cx="7358062" cy="5000625"/>
          </a:xfrm>
        </p:spPr>
      </p:pic>
      <p:pic>
        <p:nvPicPr>
          <p:cNvPr id="25603" name="Picture 3" descr="C:\Documents and Settings\Пользователь\Рабочий стол\Мороженое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183">
            <a:off x="6005513" y="1144588"/>
            <a:ext cx="15859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Documents and Settings\Пользователь\Рабочий стол\Пицца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078">
            <a:off x="1998663" y="1474788"/>
            <a:ext cx="2882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Documents and Settings\Пользователь\Рабочий стол\Лимонад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21939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Пользователь\Рабочий стол\Бургеры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72063"/>
            <a:ext cx="30718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:\Documents and Settings\Пользователь\Рабочий стол\Шоколад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06">
            <a:off x="1992313" y="2809875"/>
            <a:ext cx="23558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н. яз.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яз.2</Template>
  <TotalTime>628</TotalTime>
  <Words>1694</Words>
  <Application>Microsoft Office PowerPoint</Application>
  <PresentationFormat>Экран (4:3)</PresentationFormat>
  <Paragraphs>362</Paragraphs>
  <Slides>59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Arial</vt:lpstr>
      <vt:lpstr>Calibri</vt:lpstr>
      <vt:lpstr>Goudy Stout</vt:lpstr>
      <vt:lpstr>Ин. яз.2</vt:lpstr>
      <vt:lpstr>All the things I like!</vt:lpstr>
      <vt:lpstr>Listen and repeat</vt:lpstr>
      <vt:lpstr>Listen and repeat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 YOU KNOW THESE WORDS?</vt:lpstr>
      <vt:lpstr>Puzzle</vt:lpstr>
      <vt:lpstr>Puzzle</vt:lpstr>
      <vt:lpstr>Make up sentences</vt:lpstr>
      <vt:lpstr>Questions</vt:lpstr>
      <vt:lpstr>Questions</vt:lpstr>
      <vt:lpstr>Tell about yourself</vt:lpstr>
      <vt:lpstr>Look and answer</vt:lpstr>
      <vt:lpstr> Look and make sentences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Some or Any?</vt:lpstr>
      <vt:lpstr>Read and complete. Use: some or any</vt:lpstr>
      <vt:lpstr>Read and complete. Use: some or any</vt:lpstr>
      <vt:lpstr>Read and complete. Use: some or any</vt:lpstr>
      <vt:lpstr>Read and complete. Use: some or any</vt:lpstr>
      <vt:lpstr>Read and complete. Use: some or any</vt:lpstr>
      <vt:lpstr>Read and complete. Use: some or any</vt:lpstr>
      <vt:lpstr>Read and complete. Use: some or any</vt:lpstr>
      <vt:lpstr>Read and complete. Use: some or any</vt:lpstr>
      <vt:lpstr>Read and complete. Use: some or any</vt:lpstr>
      <vt:lpstr>Read and put in the correct order.</vt:lpstr>
      <vt:lpstr>Read and put in the correct order.</vt:lpstr>
      <vt:lpstr>Read and put in the correct order.</vt:lpstr>
      <vt:lpstr>Read and put in the correct order.</vt:lpstr>
      <vt:lpstr>Read and put in the correct order.</vt:lpstr>
      <vt:lpstr>Read and put in the correct order.</vt:lpstr>
      <vt:lpstr>Read and put in the correct order.</vt:lpstr>
      <vt:lpstr>Read and put in the correct order.</vt:lpstr>
      <vt:lpstr>Text</vt:lpstr>
      <vt:lpstr>Questions</vt:lpstr>
      <vt:lpstr>Meals</vt:lpstr>
      <vt:lpstr>Meals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Read and choose</vt:lpstr>
      <vt:lpstr>Song</vt:lpstr>
      <vt:lpstr>Listen and answer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the things I like!</dc:title>
  <dc:creator>Наталья Батицкая</dc:creator>
  <cp:lastModifiedBy>Vlad Batitsky</cp:lastModifiedBy>
  <cp:revision>61</cp:revision>
  <dcterms:created xsi:type="dcterms:W3CDTF">2009-12-06T19:35:44Z</dcterms:created>
  <dcterms:modified xsi:type="dcterms:W3CDTF">2014-05-09T13:55:15Z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