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840" y="0"/>
            <a:ext cx="5145431" cy="69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914449" cy="646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9471"/>
            <a:ext cx="5184576" cy="680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5014449" cy="678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204625" cy="67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27384"/>
            <a:ext cx="5262268" cy="69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0056"/>
            <a:ext cx="4968552" cy="675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2612" cy="70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akatik</dc:creator>
  <cp:lastModifiedBy>akatik</cp:lastModifiedBy>
  <cp:revision>12</cp:revision>
  <dcterms:created xsi:type="dcterms:W3CDTF">2011-09-20T15:31:05Z</dcterms:created>
  <dcterms:modified xsi:type="dcterms:W3CDTF">2011-09-30T10:02:46Z</dcterms:modified>
</cp:coreProperties>
</file>