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81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46888" cy="9980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B6C8F4-C0AE-4234-8EAC-9DE8A92BB51D}" type="doc">
      <dgm:prSet loTypeId="urn:microsoft.com/office/officeart/2005/8/layout/hierarchy2" loCatId="hierarchy" qsTypeId="urn:microsoft.com/office/officeart/2005/8/quickstyle/3d2" qsCatId="3D" csTypeId="urn:microsoft.com/office/officeart/2005/8/colors/colorful4" csCatId="colorful" phldr="1"/>
      <dgm:spPr/>
    </dgm:pt>
    <dgm:pt modelId="{7F43D892-96DD-4440-9115-4E4B9F750A4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ФОРМЫ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РАБОТЫ</a:t>
          </a:r>
        </a:p>
      </dgm:t>
    </dgm:pt>
    <dgm:pt modelId="{64E3C41C-0A73-4CC2-822D-C0E4200C0301}" type="parTrans" cxnId="{F37FD2C7-887D-48DE-9D7B-0874308E338F}">
      <dgm:prSet/>
      <dgm:spPr/>
      <dgm:t>
        <a:bodyPr/>
        <a:lstStyle/>
        <a:p>
          <a:endParaRPr lang="ru-RU"/>
        </a:p>
      </dgm:t>
    </dgm:pt>
    <dgm:pt modelId="{A55BB99F-7268-409A-A1EB-CDB3486E0208}" type="sibTrans" cxnId="{F37FD2C7-887D-48DE-9D7B-0874308E338F}">
      <dgm:prSet/>
      <dgm:spPr/>
      <dgm:t>
        <a:bodyPr/>
        <a:lstStyle/>
        <a:p>
          <a:endParaRPr lang="ru-RU"/>
        </a:p>
      </dgm:t>
    </dgm:pt>
    <dgm:pt modelId="{C42449DA-29F6-414A-BD26-5083FFC5022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ИЗУЧЕНИЕ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ЛЕКСИКИ</a:t>
          </a:r>
        </a:p>
      </dgm:t>
    </dgm:pt>
    <dgm:pt modelId="{F08330E8-CD9F-47CC-A284-8692CFAA3CAD}" type="parTrans" cxnId="{520FC1D0-B21D-4936-84F0-B9A3F7500557}">
      <dgm:prSet/>
      <dgm:spPr/>
      <dgm:t>
        <a:bodyPr/>
        <a:lstStyle/>
        <a:p>
          <a:endParaRPr lang="ru-RU"/>
        </a:p>
      </dgm:t>
    </dgm:pt>
    <dgm:pt modelId="{E2C3ECB2-EDB8-4ABB-AA68-BB579171B2BB}" type="sibTrans" cxnId="{520FC1D0-B21D-4936-84F0-B9A3F7500557}">
      <dgm:prSet/>
      <dgm:spPr/>
      <dgm:t>
        <a:bodyPr/>
        <a:lstStyle/>
        <a:p>
          <a:endParaRPr lang="ru-RU"/>
        </a:p>
      </dgm:t>
    </dgm:pt>
    <dgm:pt modelId="{7678BBC6-B032-45A5-A010-EAD630A8352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ОТРАБОТКА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 ПРОИЗНОШЕНИЯ</a:t>
          </a:r>
        </a:p>
      </dgm:t>
    </dgm:pt>
    <dgm:pt modelId="{B8B66BF8-3ACA-4CB0-8084-F905CC83F2B7}" type="parTrans" cxnId="{A68989CE-89C5-4F36-9B59-E52CAFE6D331}">
      <dgm:prSet/>
      <dgm:spPr/>
      <dgm:t>
        <a:bodyPr/>
        <a:lstStyle/>
        <a:p>
          <a:endParaRPr lang="ru-RU"/>
        </a:p>
      </dgm:t>
    </dgm:pt>
    <dgm:pt modelId="{78610B84-4807-4613-B75A-739DE9B4E46A}" type="sibTrans" cxnId="{A68989CE-89C5-4F36-9B59-E52CAFE6D331}">
      <dgm:prSet/>
      <dgm:spPr/>
      <dgm:t>
        <a:bodyPr/>
        <a:lstStyle/>
        <a:p>
          <a:endParaRPr lang="ru-RU"/>
        </a:p>
      </dgm:t>
    </dgm:pt>
    <dgm:pt modelId="{739018C0-DDC6-4469-BFA1-9F1F79C1BD9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ОБУЧЕНИЕ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ДИАЛОГИЧЕСКОЙ 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МОНОЛОГИЧЕСКОЙ РЕЧИ</a:t>
          </a:r>
        </a:p>
      </dgm:t>
    </dgm:pt>
    <dgm:pt modelId="{13F3DCDA-0AF0-46A7-8FA3-2EFEB36BFA46}" type="parTrans" cxnId="{FD8E939D-2014-4D10-80C6-F1612EB6B8E4}">
      <dgm:prSet/>
      <dgm:spPr/>
      <dgm:t>
        <a:bodyPr/>
        <a:lstStyle/>
        <a:p>
          <a:endParaRPr lang="ru-RU"/>
        </a:p>
      </dgm:t>
    </dgm:pt>
    <dgm:pt modelId="{DDCEEA89-B427-4CAD-908D-7F50FF45591C}" type="sibTrans" cxnId="{FD8E939D-2014-4D10-80C6-F1612EB6B8E4}">
      <dgm:prSet/>
      <dgm:spPr/>
      <dgm:t>
        <a:bodyPr/>
        <a:lstStyle/>
        <a:p>
          <a:endParaRPr lang="ru-RU"/>
        </a:p>
      </dgm:t>
    </dgm:pt>
    <dgm:pt modelId="{3315F4C2-022A-4921-AAFA-C5C759A962B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ОБУЧЕНИЕ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ПИСЬМУ</a:t>
          </a:r>
        </a:p>
      </dgm:t>
    </dgm:pt>
    <dgm:pt modelId="{22F48CBD-3162-48CB-94A8-BCFA00C5477E}" type="parTrans" cxnId="{D5BAEE74-8CFF-4776-8025-E27F5BABFE97}">
      <dgm:prSet/>
      <dgm:spPr/>
      <dgm:t>
        <a:bodyPr/>
        <a:lstStyle/>
        <a:p>
          <a:endParaRPr lang="ru-RU"/>
        </a:p>
      </dgm:t>
    </dgm:pt>
    <dgm:pt modelId="{BA4640C5-9475-428B-9D71-F2D8AA602FA3}" type="sibTrans" cxnId="{D5BAEE74-8CFF-4776-8025-E27F5BABFE97}">
      <dgm:prSet/>
      <dgm:spPr/>
      <dgm:t>
        <a:bodyPr/>
        <a:lstStyle/>
        <a:p>
          <a:endParaRPr lang="ru-RU"/>
        </a:p>
      </dgm:t>
    </dgm:pt>
    <dgm:pt modelId="{915C5D9C-AB8F-45FF-AD59-ABD7684659B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ОТРАБОТКА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Arial" charset="0"/>
            </a:rPr>
            <a:t>ГРАММАТИКИ</a:t>
          </a:r>
        </a:p>
      </dgm:t>
    </dgm:pt>
    <dgm:pt modelId="{4C8EF1AC-EEB4-4A0A-ACA0-6528B0F049EB}" type="parTrans" cxnId="{9BECC0E6-8CC2-4404-A3C8-6DC05DC3A5BB}">
      <dgm:prSet/>
      <dgm:spPr/>
      <dgm:t>
        <a:bodyPr/>
        <a:lstStyle/>
        <a:p>
          <a:endParaRPr lang="ru-RU"/>
        </a:p>
      </dgm:t>
    </dgm:pt>
    <dgm:pt modelId="{66A7E1E3-DD75-4268-A961-088A524AD102}" type="sibTrans" cxnId="{9BECC0E6-8CC2-4404-A3C8-6DC05DC3A5BB}">
      <dgm:prSet/>
      <dgm:spPr/>
      <dgm:t>
        <a:bodyPr/>
        <a:lstStyle/>
        <a:p>
          <a:endParaRPr lang="ru-RU"/>
        </a:p>
      </dgm:t>
    </dgm:pt>
    <dgm:pt modelId="{ABEF9DF7-78C8-48D7-AACE-3EF816E8E700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Обучение чтению</a:t>
          </a:r>
          <a:endParaRPr lang="ru-RU" dirty="0">
            <a:solidFill>
              <a:srgbClr val="002060"/>
            </a:solidFill>
          </a:endParaRPr>
        </a:p>
      </dgm:t>
    </dgm:pt>
    <dgm:pt modelId="{3BBA03E8-DFF8-43A7-8E31-044E2AE9CA33}" type="parTrans" cxnId="{2E7E04BF-F308-4A10-94CD-DD6E3D574B03}">
      <dgm:prSet/>
      <dgm:spPr/>
      <dgm:t>
        <a:bodyPr/>
        <a:lstStyle/>
        <a:p>
          <a:endParaRPr lang="ru-RU"/>
        </a:p>
      </dgm:t>
    </dgm:pt>
    <dgm:pt modelId="{B39B90AF-0B94-4221-B9CE-442F3E26F402}" type="sibTrans" cxnId="{2E7E04BF-F308-4A10-94CD-DD6E3D574B03}">
      <dgm:prSet/>
      <dgm:spPr/>
      <dgm:t>
        <a:bodyPr/>
        <a:lstStyle/>
        <a:p>
          <a:endParaRPr lang="ru-RU"/>
        </a:p>
      </dgm:t>
    </dgm:pt>
    <dgm:pt modelId="{220472DA-4C0E-4D96-B181-EF433E87F042}" type="pres">
      <dgm:prSet presAssocID="{CFB6C8F4-C0AE-4234-8EAC-9DE8A92BB51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A080E2F-B0B2-4C1A-8938-2197211E3F14}" type="pres">
      <dgm:prSet presAssocID="{7F43D892-96DD-4440-9115-4E4B9F750A4D}" presName="root1" presStyleCnt="0"/>
      <dgm:spPr/>
    </dgm:pt>
    <dgm:pt modelId="{8B0900AC-5219-425F-9980-620F524BD7EF}" type="pres">
      <dgm:prSet presAssocID="{7F43D892-96DD-4440-9115-4E4B9F750A4D}" presName="LevelOneTextNode" presStyleLbl="node0" presStyleIdx="0" presStyleCnt="1" custScaleX="1565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E52756-F438-40AB-B924-759DAF1A7F40}" type="pres">
      <dgm:prSet presAssocID="{7F43D892-96DD-4440-9115-4E4B9F750A4D}" presName="level2hierChild" presStyleCnt="0"/>
      <dgm:spPr/>
    </dgm:pt>
    <dgm:pt modelId="{CD2BA530-8628-4690-B170-4EFF2F78A26C}" type="pres">
      <dgm:prSet presAssocID="{F08330E8-CD9F-47CC-A284-8692CFAA3CAD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1002B1D7-D317-4623-B587-4C2E968DA1E5}" type="pres">
      <dgm:prSet presAssocID="{F08330E8-CD9F-47CC-A284-8692CFAA3CAD}" presName="connTx" presStyleLbl="parChTrans1D2" presStyleIdx="0" presStyleCnt="6"/>
      <dgm:spPr/>
      <dgm:t>
        <a:bodyPr/>
        <a:lstStyle/>
        <a:p>
          <a:endParaRPr lang="ru-RU"/>
        </a:p>
      </dgm:t>
    </dgm:pt>
    <dgm:pt modelId="{9AD5A4CA-DE55-47A3-B8EF-597EB9E43088}" type="pres">
      <dgm:prSet presAssocID="{C42449DA-29F6-414A-BD26-5083FFC5022F}" presName="root2" presStyleCnt="0"/>
      <dgm:spPr/>
    </dgm:pt>
    <dgm:pt modelId="{AA43D120-987A-4297-8EAE-0365849D8899}" type="pres">
      <dgm:prSet presAssocID="{C42449DA-29F6-414A-BD26-5083FFC5022F}" presName="LevelTwoTextNode" presStyleLbl="node2" presStyleIdx="0" presStyleCnt="6" custScaleX="156528" custLinFactNeighborX="2359" custLinFactNeighborY="-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99D57C-9A0E-455B-9632-AE394ED9DA11}" type="pres">
      <dgm:prSet presAssocID="{C42449DA-29F6-414A-BD26-5083FFC5022F}" presName="level3hierChild" presStyleCnt="0"/>
      <dgm:spPr/>
    </dgm:pt>
    <dgm:pt modelId="{11146B57-B5EC-4880-BA13-E5AABCC5F3F2}" type="pres">
      <dgm:prSet presAssocID="{B8B66BF8-3ACA-4CB0-8084-F905CC83F2B7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538B6676-DA46-45A3-9DFB-9B61DBFA021A}" type="pres">
      <dgm:prSet presAssocID="{B8B66BF8-3ACA-4CB0-8084-F905CC83F2B7}" presName="connTx" presStyleLbl="parChTrans1D2" presStyleIdx="1" presStyleCnt="6"/>
      <dgm:spPr/>
      <dgm:t>
        <a:bodyPr/>
        <a:lstStyle/>
        <a:p>
          <a:endParaRPr lang="ru-RU"/>
        </a:p>
      </dgm:t>
    </dgm:pt>
    <dgm:pt modelId="{1FC28D1E-A7F7-40A3-9180-A28739E8FACD}" type="pres">
      <dgm:prSet presAssocID="{7678BBC6-B032-45A5-A010-EAD630A83522}" presName="root2" presStyleCnt="0"/>
      <dgm:spPr/>
    </dgm:pt>
    <dgm:pt modelId="{E83D756E-9FC3-46D4-87AD-739C589C1AF6}" type="pres">
      <dgm:prSet presAssocID="{7678BBC6-B032-45A5-A010-EAD630A83522}" presName="LevelTwoTextNode" presStyleLbl="node2" presStyleIdx="1" presStyleCnt="6" custScaleX="1565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240733-A5BA-47C1-9E5C-FD59066FBDD0}" type="pres">
      <dgm:prSet presAssocID="{7678BBC6-B032-45A5-A010-EAD630A83522}" presName="level3hierChild" presStyleCnt="0"/>
      <dgm:spPr/>
    </dgm:pt>
    <dgm:pt modelId="{6EF2013A-5C0F-48DF-83C0-3A5E9491789A}" type="pres">
      <dgm:prSet presAssocID="{13F3DCDA-0AF0-46A7-8FA3-2EFEB36BFA46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72ADF30D-61A1-491A-994F-3C8ADD3A4EA1}" type="pres">
      <dgm:prSet presAssocID="{13F3DCDA-0AF0-46A7-8FA3-2EFEB36BFA4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39A7E150-F6FC-48B9-B6B5-A5C297EF7E88}" type="pres">
      <dgm:prSet presAssocID="{739018C0-DDC6-4469-BFA1-9F1F79C1BD9F}" presName="root2" presStyleCnt="0"/>
      <dgm:spPr/>
    </dgm:pt>
    <dgm:pt modelId="{BD0D9C54-54E1-417A-8C08-633A52131882}" type="pres">
      <dgm:prSet presAssocID="{739018C0-DDC6-4469-BFA1-9F1F79C1BD9F}" presName="LevelTwoTextNode" presStyleLbl="node2" presStyleIdx="2" presStyleCnt="6" custScaleX="1565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F4A4E7-3DE7-44FF-B895-4799773245D1}" type="pres">
      <dgm:prSet presAssocID="{739018C0-DDC6-4469-BFA1-9F1F79C1BD9F}" presName="level3hierChild" presStyleCnt="0"/>
      <dgm:spPr/>
    </dgm:pt>
    <dgm:pt modelId="{4A9FCED8-9AF1-40C2-BF0E-7F8E5152286E}" type="pres">
      <dgm:prSet presAssocID="{22F48CBD-3162-48CB-94A8-BCFA00C5477E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A06C1643-EB06-48DE-B399-F2F506E935F5}" type="pres">
      <dgm:prSet presAssocID="{22F48CBD-3162-48CB-94A8-BCFA00C5477E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11710AA-2D4F-44B4-AB6D-92BFF0929D45}" type="pres">
      <dgm:prSet presAssocID="{3315F4C2-022A-4921-AAFA-C5C759A962BC}" presName="root2" presStyleCnt="0"/>
      <dgm:spPr/>
    </dgm:pt>
    <dgm:pt modelId="{84F4A2C3-3CD5-4F0D-86D7-19282FA6A545}" type="pres">
      <dgm:prSet presAssocID="{3315F4C2-022A-4921-AAFA-C5C759A962BC}" presName="LevelTwoTextNode" presStyleLbl="node2" presStyleIdx="3" presStyleCnt="6" custScaleX="1565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AC4B4C-A03D-4712-94BE-39EE5F3BD415}" type="pres">
      <dgm:prSet presAssocID="{3315F4C2-022A-4921-AAFA-C5C759A962BC}" presName="level3hierChild" presStyleCnt="0"/>
      <dgm:spPr/>
    </dgm:pt>
    <dgm:pt modelId="{8678DB05-1CA8-46E2-ADDF-AE225404398D}" type="pres">
      <dgm:prSet presAssocID="{4C8EF1AC-EEB4-4A0A-ACA0-6528B0F049EB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8AD7A461-F2E6-4F6E-9F64-CF93F0A9C745}" type="pres">
      <dgm:prSet presAssocID="{4C8EF1AC-EEB4-4A0A-ACA0-6528B0F049EB}" presName="connTx" presStyleLbl="parChTrans1D2" presStyleIdx="4" presStyleCnt="6"/>
      <dgm:spPr/>
      <dgm:t>
        <a:bodyPr/>
        <a:lstStyle/>
        <a:p>
          <a:endParaRPr lang="ru-RU"/>
        </a:p>
      </dgm:t>
    </dgm:pt>
    <dgm:pt modelId="{6911B5F7-0F6B-4C48-AE5A-970CA57B0687}" type="pres">
      <dgm:prSet presAssocID="{915C5D9C-AB8F-45FF-AD59-ABD7684659B6}" presName="root2" presStyleCnt="0"/>
      <dgm:spPr/>
    </dgm:pt>
    <dgm:pt modelId="{60A87A2A-DB82-4F53-8620-316D74BAA526}" type="pres">
      <dgm:prSet presAssocID="{915C5D9C-AB8F-45FF-AD59-ABD7684659B6}" presName="LevelTwoTextNode" presStyleLbl="node2" presStyleIdx="4" presStyleCnt="6" custScaleX="1565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393B83-20FF-4E07-B720-70DAE7DAAC0E}" type="pres">
      <dgm:prSet presAssocID="{915C5D9C-AB8F-45FF-AD59-ABD7684659B6}" presName="level3hierChild" presStyleCnt="0"/>
      <dgm:spPr/>
    </dgm:pt>
    <dgm:pt modelId="{AF9E2E83-2C33-4855-85A9-41F40258A34A}" type="pres">
      <dgm:prSet presAssocID="{3BBA03E8-DFF8-43A7-8E31-044E2AE9CA33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64EE4636-9EF2-4D99-B5FA-939559D2A64B}" type="pres">
      <dgm:prSet presAssocID="{3BBA03E8-DFF8-43A7-8E31-044E2AE9CA33}" presName="connTx" presStyleLbl="parChTrans1D2" presStyleIdx="5" presStyleCnt="6"/>
      <dgm:spPr/>
      <dgm:t>
        <a:bodyPr/>
        <a:lstStyle/>
        <a:p>
          <a:endParaRPr lang="ru-RU"/>
        </a:p>
      </dgm:t>
    </dgm:pt>
    <dgm:pt modelId="{31BA8599-9664-41C3-9AA5-271080F2D51B}" type="pres">
      <dgm:prSet presAssocID="{ABEF9DF7-78C8-48D7-AACE-3EF816E8E700}" presName="root2" presStyleCnt="0"/>
      <dgm:spPr/>
    </dgm:pt>
    <dgm:pt modelId="{978FB77C-E922-47FE-9CA4-70426BA40A67}" type="pres">
      <dgm:prSet presAssocID="{ABEF9DF7-78C8-48D7-AACE-3EF816E8E700}" presName="LevelTwoTextNode" presStyleLbl="node2" presStyleIdx="5" presStyleCnt="6" custScaleX="1527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1BBB7A-6CE4-4710-87C6-B49E51D2A948}" type="pres">
      <dgm:prSet presAssocID="{ABEF9DF7-78C8-48D7-AACE-3EF816E8E700}" presName="level3hierChild" presStyleCnt="0"/>
      <dgm:spPr/>
    </dgm:pt>
  </dgm:ptLst>
  <dgm:cxnLst>
    <dgm:cxn modelId="{2E7E04BF-F308-4A10-94CD-DD6E3D574B03}" srcId="{7F43D892-96DD-4440-9115-4E4B9F750A4D}" destId="{ABEF9DF7-78C8-48D7-AACE-3EF816E8E700}" srcOrd="5" destOrd="0" parTransId="{3BBA03E8-DFF8-43A7-8E31-044E2AE9CA33}" sibTransId="{B39B90AF-0B94-4221-B9CE-442F3E26F402}"/>
    <dgm:cxn modelId="{434E3EAF-3F50-4120-91EC-D3432910A148}" type="presOf" srcId="{ABEF9DF7-78C8-48D7-AACE-3EF816E8E700}" destId="{978FB77C-E922-47FE-9CA4-70426BA40A67}" srcOrd="0" destOrd="0" presId="urn:microsoft.com/office/officeart/2005/8/layout/hierarchy2"/>
    <dgm:cxn modelId="{9BECC0E6-8CC2-4404-A3C8-6DC05DC3A5BB}" srcId="{7F43D892-96DD-4440-9115-4E4B9F750A4D}" destId="{915C5D9C-AB8F-45FF-AD59-ABD7684659B6}" srcOrd="4" destOrd="0" parTransId="{4C8EF1AC-EEB4-4A0A-ACA0-6528B0F049EB}" sibTransId="{66A7E1E3-DD75-4268-A961-088A524AD102}"/>
    <dgm:cxn modelId="{F8775621-5AB1-457C-AB35-5F448AEE19CD}" type="presOf" srcId="{4C8EF1AC-EEB4-4A0A-ACA0-6528B0F049EB}" destId="{8678DB05-1CA8-46E2-ADDF-AE225404398D}" srcOrd="0" destOrd="0" presId="urn:microsoft.com/office/officeart/2005/8/layout/hierarchy2"/>
    <dgm:cxn modelId="{A68989CE-89C5-4F36-9B59-E52CAFE6D331}" srcId="{7F43D892-96DD-4440-9115-4E4B9F750A4D}" destId="{7678BBC6-B032-45A5-A010-EAD630A83522}" srcOrd="1" destOrd="0" parTransId="{B8B66BF8-3ACA-4CB0-8084-F905CC83F2B7}" sibTransId="{78610B84-4807-4613-B75A-739DE9B4E46A}"/>
    <dgm:cxn modelId="{8F877234-19A7-4C7D-9DAD-DD5800D300E8}" type="presOf" srcId="{3BBA03E8-DFF8-43A7-8E31-044E2AE9CA33}" destId="{64EE4636-9EF2-4D99-B5FA-939559D2A64B}" srcOrd="1" destOrd="0" presId="urn:microsoft.com/office/officeart/2005/8/layout/hierarchy2"/>
    <dgm:cxn modelId="{4AC396CA-E01F-4D00-928B-C9E686B04DD8}" type="presOf" srcId="{C42449DA-29F6-414A-BD26-5083FFC5022F}" destId="{AA43D120-987A-4297-8EAE-0365849D8899}" srcOrd="0" destOrd="0" presId="urn:microsoft.com/office/officeart/2005/8/layout/hierarchy2"/>
    <dgm:cxn modelId="{2F64D41D-C468-4AF4-8EBA-376CD906E26B}" type="presOf" srcId="{B8B66BF8-3ACA-4CB0-8084-F905CC83F2B7}" destId="{538B6676-DA46-45A3-9DFB-9B61DBFA021A}" srcOrd="1" destOrd="0" presId="urn:microsoft.com/office/officeart/2005/8/layout/hierarchy2"/>
    <dgm:cxn modelId="{C4BE37D3-B8E6-4BAC-8709-139991D9FCB8}" type="presOf" srcId="{13F3DCDA-0AF0-46A7-8FA3-2EFEB36BFA46}" destId="{72ADF30D-61A1-491A-994F-3C8ADD3A4EA1}" srcOrd="1" destOrd="0" presId="urn:microsoft.com/office/officeart/2005/8/layout/hierarchy2"/>
    <dgm:cxn modelId="{520FC1D0-B21D-4936-84F0-B9A3F7500557}" srcId="{7F43D892-96DD-4440-9115-4E4B9F750A4D}" destId="{C42449DA-29F6-414A-BD26-5083FFC5022F}" srcOrd="0" destOrd="0" parTransId="{F08330E8-CD9F-47CC-A284-8692CFAA3CAD}" sibTransId="{E2C3ECB2-EDB8-4ABB-AA68-BB579171B2BB}"/>
    <dgm:cxn modelId="{767C72C5-EEA2-4543-B03C-C7C0F7DF2CC4}" type="presOf" srcId="{739018C0-DDC6-4469-BFA1-9F1F79C1BD9F}" destId="{BD0D9C54-54E1-417A-8C08-633A52131882}" srcOrd="0" destOrd="0" presId="urn:microsoft.com/office/officeart/2005/8/layout/hierarchy2"/>
    <dgm:cxn modelId="{3B4B0BB0-A85A-4F53-9308-A457EDA11F96}" type="presOf" srcId="{3BBA03E8-DFF8-43A7-8E31-044E2AE9CA33}" destId="{AF9E2E83-2C33-4855-85A9-41F40258A34A}" srcOrd="0" destOrd="0" presId="urn:microsoft.com/office/officeart/2005/8/layout/hierarchy2"/>
    <dgm:cxn modelId="{D4515FAD-A979-42A7-B4C6-609AE3D046C4}" type="presOf" srcId="{F08330E8-CD9F-47CC-A284-8692CFAA3CAD}" destId="{CD2BA530-8628-4690-B170-4EFF2F78A26C}" srcOrd="0" destOrd="0" presId="urn:microsoft.com/office/officeart/2005/8/layout/hierarchy2"/>
    <dgm:cxn modelId="{4413ED34-27CF-4D17-A3B1-778B9551C6BA}" type="presOf" srcId="{915C5D9C-AB8F-45FF-AD59-ABD7684659B6}" destId="{60A87A2A-DB82-4F53-8620-316D74BAA526}" srcOrd="0" destOrd="0" presId="urn:microsoft.com/office/officeart/2005/8/layout/hierarchy2"/>
    <dgm:cxn modelId="{62F5D62B-DC2D-4D7C-A84D-5EF8F10B6D52}" type="presOf" srcId="{7F43D892-96DD-4440-9115-4E4B9F750A4D}" destId="{8B0900AC-5219-425F-9980-620F524BD7EF}" srcOrd="0" destOrd="0" presId="urn:microsoft.com/office/officeart/2005/8/layout/hierarchy2"/>
    <dgm:cxn modelId="{1469EB26-C62E-4362-A590-66AB5DDBD293}" type="presOf" srcId="{B8B66BF8-3ACA-4CB0-8084-F905CC83F2B7}" destId="{11146B57-B5EC-4880-BA13-E5AABCC5F3F2}" srcOrd="0" destOrd="0" presId="urn:microsoft.com/office/officeart/2005/8/layout/hierarchy2"/>
    <dgm:cxn modelId="{D5BAEE74-8CFF-4776-8025-E27F5BABFE97}" srcId="{7F43D892-96DD-4440-9115-4E4B9F750A4D}" destId="{3315F4C2-022A-4921-AAFA-C5C759A962BC}" srcOrd="3" destOrd="0" parTransId="{22F48CBD-3162-48CB-94A8-BCFA00C5477E}" sibTransId="{BA4640C5-9475-428B-9D71-F2D8AA602FA3}"/>
    <dgm:cxn modelId="{517C5B52-C951-4D8C-952E-4143204BC42B}" type="presOf" srcId="{CFB6C8F4-C0AE-4234-8EAC-9DE8A92BB51D}" destId="{220472DA-4C0E-4D96-B181-EF433E87F042}" srcOrd="0" destOrd="0" presId="urn:microsoft.com/office/officeart/2005/8/layout/hierarchy2"/>
    <dgm:cxn modelId="{6B8598FF-437B-4D77-A5A6-FBC3D489882D}" type="presOf" srcId="{22F48CBD-3162-48CB-94A8-BCFA00C5477E}" destId="{4A9FCED8-9AF1-40C2-BF0E-7F8E5152286E}" srcOrd="0" destOrd="0" presId="urn:microsoft.com/office/officeart/2005/8/layout/hierarchy2"/>
    <dgm:cxn modelId="{8EE64480-1D6F-4CB8-898D-99DDD2A856DC}" type="presOf" srcId="{7678BBC6-B032-45A5-A010-EAD630A83522}" destId="{E83D756E-9FC3-46D4-87AD-739C589C1AF6}" srcOrd="0" destOrd="0" presId="urn:microsoft.com/office/officeart/2005/8/layout/hierarchy2"/>
    <dgm:cxn modelId="{3B059A06-F67A-4345-96B7-CCE06B33A5E7}" type="presOf" srcId="{22F48CBD-3162-48CB-94A8-BCFA00C5477E}" destId="{A06C1643-EB06-48DE-B399-F2F506E935F5}" srcOrd="1" destOrd="0" presId="urn:microsoft.com/office/officeart/2005/8/layout/hierarchy2"/>
    <dgm:cxn modelId="{50837F90-A109-449D-A9D6-BFE57A3026FB}" type="presOf" srcId="{13F3DCDA-0AF0-46A7-8FA3-2EFEB36BFA46}" destId="{6EF2013A-5C0F-48DF-83C0-3A5E9491789A}" srcOrd="0" destOrd="0" presId="urn:microsoft.com/office/officeart/2005/8/layout/hierarchy2"/>
    <dgm:cxn modelId="{F37FD2C7-887D-48DE-9D7B-0874308E338F}" srcId="{CFB6C8F4-C0AE-4234-8EAC-9DE8A92BB51D}" destId="{7F43D892-96DD-4440-9115-4E4B9F750A4D}" srcOrd="0" destOrd="0" parTransId="{64E3C41C-0A73-4CC2-822D-C0E4200C0301}" sibTransId="{A55BB99F-7268-409A-A1EB-CDB3486E0208}"/>
    <dgm:cxn modelId="{898EDAD0-4B38-4A49-BD93-27E73FA1DF9F}" type="presOf" srcId="{4C8EF1AC-EEB4-4A0A-ACA0-6528B0F049EB}" destId="{8AD7A461-F2E6-4F6E-9F64-CF93F0A9C745}" srcOrd="1" destOrd="0" presId="urn:microsoft.com/office/officeart/2005/8/layout/hierarchy2"/>
    <dgm:cxn modelId="{FD8E939D-2014-4D10-80C6-F1612EB6B8E4}" srcId="{7F43D892-96DD-4440-9115-4E4B9F750A4D}" destId="{739018C0-DDC6-4469-BFA1-9F1F79C1BD9F}" srcOrd="2" destOrd="0" parTransId="{13F3DCDA-0AF0-46A7-8FA3-2EFEB36BFA46}" sibTransId="{DDCEEA89-B427-4CAD-908D-7F50FF45591C}"/>
    <dgm:cxn modelId="{6B25BB31-457E-4EC7-9651-435BE76F63C8}" type="presOf" srcId="{F08330E8-CD9F-47CC-A284-8692CFAA3CAD}" destId="{1002B1D7-D317-4623-B587-4C2E968DA1E5}" srcOrd="1" destOrd="0" presId="urn:microsoft.com/office/officeart/2005/8/layout/hierarchy2"/>
    <dgm:cxn modelId="{65A24466-05B0-4B44-8901-5DC50E523504}" type="presOf" srcId="{3315F4C2-022A-4921-AAFA-C5C759A962BC}" destId="{84F4A2C3-3CD5-4F0D-86D7-19282FA6A545}" srcOrd="0" destOrd="0" presId="urn:microsoft.com/office/officeart/2005/8/layout/hierarchy2"/>
    <dgm:cxn modelId="{7D4CBEFD-710A-4A05-9A21-32D42A5E6DED}" type="presParOf" srcId="{220472DA-4C0E-4D96-B181-EF433E87F042}" destId="{9A080E2F-B0B2-4C1A-8938-2197211E3F14}" srcOrd="0" destOrd="0" presId="urn:microsoft.com/office/officeart/2005/8/layout/hierarchy2"/>
    <dgm:cxn modelId="{88B5320C-E3B0-4BBC-9036-9FF2B8ECD681}" type="presParOf" srcId="{9A080E2F-B0B2-4C1A-8938-2197211E3F14}" destId="{8B0900AC-5219-425F-9980-620F524BD7EF}" srcOrd="0" destOrd="0" presId="urn:microsoft.com/office/officeart/2005/8/layout/hierarchy2"/>
    <dgm:cxn modelId="{A60F13BA-F43E-405F-9FBB-5B4A8EAD781C}" type="presParOf" srcId="{9A080E2F-B0B2-4C1A-8938-2197211E3F14}" destId="{99E52756-F438-40AB-B924-759DAF1A7F40}" srcOrd="1" destOrd="0" presId="urn:microsoft.com/office/officeart/2005/8/layout/hierarchy2"/>
    <dgm:cxn modelId="{C376437B-3B21-4D68-82A6-3949FD0AEE30}" type="presParOf" srcId="{99E52756-F438-40AB-B924-759DAF1A7F40}" destId="{CD2BA530-8628-4690-B170-4EFF2F78A26C}" srcOrd="0" destOrd="0" presId="urn:microsoft.com/office/officeart/2005/8/layout/hierarchy2"/>
    <dgm:cxn modelId="{04DF767E-7C25-4A82-B517-1CB290222212}" type="presParOf" srcId="{CD2BA530-8628-4690-B170-4EFF2F78A26C}" destId="{1002B1D7-D317-4623-B587-4C2E968DA1E5}" srcOrd="0" destOrd="0" presId="urn:microsoft.com/office/officeart/2005/8/layout/hierarchy2"/>
    <dgm:cxn modelId="{86A34A30-189B-45BB-8839-AE61F244AA62}" type="presParOf" srcId="{99E52756-F438-40AB-B924-759DAF1A7F40}" destId="{9AD5A4CA-DE55-47A3-B8EF-597EB9E43088}" srcOrd="1" destOrd="0" presId="urn:microsoft.com/office/officeart/2005/8/layout/hierarchy2"/>
    <dgm:cxn modelId="{CD792B82-62C8-4773-AE68-D26A11E99626}" type="presParOf" srcId="{9AD5A4CA-DE55-47A3-B8EF-597EB9E43088}" destId="{AA43D120-987A-4297-8EAE-0365849D8899}" srcOrd="0" destOrd="0" presId="urn:microsoft.com/office/officeart/2005/8/layout/hierarchy2"/>
    <dgm:cxn modelId="{3F1C4537-FFE3-4A18-888E-CA26329D05AE}" type="presParOf" srcId="{9AD5A4CA-DE55-47A3-B8EF-597EB9E43088}" destId="{0E99D57C-9A0E-455B-9632-AE394ED9DA11}" srcOrd="1" destOrd="0" presId="urn:microsoft.com/office/officeart/2005/8/layout/hierarchy2"/>
    <dgm:cxn modelId="{F6B6722F-C3F5-41B8-A360-84934BF6F406}" type="presParOf" srcId="{99E52756-F438-40AB-B924-759DAF1A7F40}" destId="{11146B57-B5EC-4880-BA13-E5AABCC5F3F2}" srcOrd="2" destOrd="0" presId="urn:microsoft.com/office/officeart/2005/8/layout/hierarchy2"/>
    <dgm:cxn modelId="{0EC5989B-5B21-4670-A34B-8286441745BA}" type="presParOf" srcId="{11146B57-B5EC-4880-BA13-E5AABCC5F3F2}" destId="{538B6676-DA46-45A3-9DFB-9B61DBFA021A}" srcOrd="0" destOrd="0" presId="urn:microsoft.com/office/officeart/2005/8/layout/hierarchy2"/>
    <dgm:cxn modelId="{C09E474F-EA64-4387-AEDA-F97A1B822123}" type="presParOf" srcId="{99E52756-F438-40AB-B924-759DAF1A7F40}" destId="{1FC28D1E-A7F7-40A3-9180-A28739E8FACD}" srcOrd="3" destOrd="0" presId="urn:microsoft.com/office/officeart/2005/8/layout/hierarchy2"/>
    <dgm:cxn modelId="{568BEA6A-0733-4DE6-92CB-D30C32ACE193}" type="presParOf" srcId="{1FC28D1E-A7F7-40A3-9180-A28739E8FACD}" destId="{E83D756E-9FC3-46D4-87AD-739C589C1AF6}" srcOrd="0" destOrd="0" presId="urn:microsoft.com/office/officeart/2005/8/layout/hierarchy2"/>
    <dgm:cxn modelId="{32CE7CB5-8360-4613-BA6A-C54796809560}" type="presParOf" srcId="{1FC28D1E-A7F7-40A3-9180-A28739E8FACD}" destId="{0F240733-A5BA-47C1-9E5C-FD59066FBDD0}" srcOrd="1" destOrd="0" presId="urn:microsoft.com/office/officeart/2005/8/layout/hierarchy2"/>
    <dgm:cxn modelId="{874AE153-8F8E-43C8-A0FA-7904356E2A43}" type="presParOf" srcId="{99E52756-F438-40AB-B924-759DAF1A7F40}" destId="{6EF2013A-5C0F-48DF-83C0-3A5E9491789A}" srcOrd="4" destOrd="0" presId="urn:microsoft.com/office/officeart/2005/8/layout/hierarchy2"/>
    <dgm:cxn modelId="{64025A89-6869-44DF-9491-30AF6E4C546A}" type="presParOf" srcId="{6EF2013A-5C0F-48DF-83C0-3A5E9491789A}" destId="{72ADF30D-61A1-491A-994F-3C8ADD3A4EA1}" srcOrd="0" destOrd="0" presId="urn:microsoft.com/office/officeart/2005/8/layout/hierarchy2"/>
    <dgm:cxn modelId="{8760B7E5-49BB-4D91-B8D0-0C8DC931DA48}" type="presParOf" srcId="{99E52756-F438-40AB-B924-759DAF1A7F40}" destId="{39A7E150-F6FC-48B9-B6B5-A5C297EF7E88}" srcOrd="5" destOrd="0" presId="urn:microsoft.com/office/officeart/2005/8/layout/hierarchy2"/>
    <dgm:cxn modelId="{1ACEA599-8953-4B83-9F7D-C9199114E385}" type="presParOf" srcId="{39A7E150-F6FC-48B9-B6B5-A5C297EF7E88}" destId="{BD0D9C54-54E1-417A-8C08-633A52131882}" srcOrd="0" destOrd="0" presId="urn:microsoft.com/office/officeart/2005/8/layout/hierarchy2"/>
    <dgm:cxn modelId="{7097F59D-C8AF-4F9F-881D-B82131752853}" type="presParOf" srcId="{39A7E150-F6FC-48B9-B6B5-A5C297EF7E88}" destId="{58F4A4E7-3DE7-44FF-B895-4799773245D1}" srcOrd="1" destOrd="0" presId="urn:microsoft.com/office/officeart/2005/8/layout/hierarchy2"/>
    <dgm:cxn modelId="{174A5BE1-A71A-4AE5-8885-2CB23D5D8B21}" type="presParOf" srcId="{99E52756-F438-40AB-B924-759DAF1A7F40}" destId="{4A9FCED8-9AF1-40C2-BF0E-7F8E5152286E}" srcOrd="6" destOrd="0" presId="urn:microsoft.com/office/officeart/2005/8/layout/hierarchy2"/>
    <dgm:cxn modelId="{9F39B093-51DA-4381-B553-940C3899BFD1}" type="presParOf" srcId="{4A9FCED8-9AF1-40C2-BF0E-7F8E5152286E}" destId="{A06C1643-EB06-48DE-B399-F2F506E935F5}" srcOrd="0" destOrd="0" presId="urn:microsoft.com/office/officeart/2005/8/layout/hierarchy2"/>
    <dgm:cxn modelId="{B1751F6A-48B8-4907-BBDB-E2A7D5F65981}" type="presParOf" srcId="{99E52756-F438-40AB-B924-759DAF1A7F40}" destId="{B11710AA-2D4F-44B4-AB6D-92BFF0929D45}" srcOrd="7" destOrd="0" presId="urn:microsoft.com/office/officeart/2005/8/layout/hierarchy2"/>
    <dgm:cxn modelId="{3FF0A143-FD2C-4DF2-AF1F-4E40A15E4A9D}" type="presParOf" srcId="{B11710AA-2D4F-44B4-AB6D-92BFF0929D45}" destId="{84F4A2C3-3CD5-4F0D-86D7-19282FA6A545}" srcOrd="0" destOrd="0" presId="urn:microsoft.com/office/officeart/2005/8/layout/hierarchy2"/>
    <dgm:cxn modelId="{EFADED82-18DE-4E8B-A444-60B1D3B0CADE}" type="presParOf" srcId="{B11710AA-2D4F-44B4-AB6D-92BFF0929D45}" destId="{8AAC4B4C-A03D-4712-94BE-39EE5F3BD415}" srcOrd="1" destOrd="0" presId="urn:microsoft.com/office/officeart/2005/8/layout/hierarchy2"/>
    <dgm:cxn modelId="{8F4CD27D-B7A8-4D84-A3D0-404AFED3D3F7}" type="presParOf" srcId="{99E52756-F438-40AB-B924-759DAF1A7F40}" destId="{8678DB05-1CA8-46E2-ADDF-AE225404398D}" srcOrd="8" destOrd="0" presId="urn:microsoft.com/office/officeart/2005/8/layout/hierarchy2"/>
    <dgm:cxn modelId="{F834BC40-09CB-4CEE-BD90-10F0AAD63AAA}" type="presParOf" srcId="{8678DB05-1CA8-46E2-ADDF-AE225404398D}" destId="{8AD7A461-F2E6-4F6E-9F64-CF93F0A9C745}" srcOrd="0" destOrd="0" presId="urn:microsoft.com/office/officeart/2005/8/layout/hierarchy2"/>
    <dgm:cxn modelId="{BEF27D4F-357F-4962-AC95-4E08097F370E}" type="presParOf" srcId="{99E52756-F438-40AB-B924-759DAF1A7F40}" destId="{6911B5F7-0F6B-4C48-AE5A-970CA57B0687}" srcOrd="9" destOrd="0" presId="urn:microsoft.com/office/officeart/2005/8/layout/hierarchy2"/>
    <dgm:cxn modelId="{2F09BCD7-92D7-4424-8A9A-6C680C9952EE}" type="presParOf" srcId="{6911B5F7-0F6B-4C48-AE5A-970CA57B0687}" destId="{60A87A2A-DB82-4F53-8620-316D74BAA526}" srcOrd="0" destOrd="0" presId="urn:microsoft.com/office/officeart/2005/8/layout/hierarchy2"/>
    <dgm:cxn modelId="{16173D18-73C4-4603-BAB0-E470CB493D55}" type="presParOf" srcId="{6911B5F7-0F6B-4C48-AE5A-970CA57B0687}" destId="{18393B83-20FF-4E07-B720-70DAE7DAAC0E}" srcOrd="1" destOrd="0" presId="urn:microsoft.com/office/officeart/2005/8/layout/hierarchy2"/>
    <dgm:cxn modelId="{A7134780-4675-4008-B78B-6E89EF3F5587}" type="presParOf" srcId="{99E52756-F438-40AB-B924-759DAF1A7F40}" destId="{AF9E2E83-2C33-4855-85A9-41F40258A34A}" srcOrd="10" destOrd="0" presId="urn:microsoft.com/office/officeart/2005/8/layout/hierarchy2"/>
    <dgm:cxn modelId="{162E9412-4048-4EFB-9587-1A2872D92382}" type="presParOf" srcId="{AF9E2E83-2C33-4855-85A9-41F40258A34A}" destId="{64EE4636-9EF2-4D99-B5FA-939559D2A64B}" srcOrd="0" destOrd="0" presId="urn:microsoft.com/office/officeart/2005/8/layout/hierarchy2"/>
    <dgm:cxn modelId="{076228C7-D7C8-4CAA-94CA-FF409D41473E}" type="presParOf" srcId="{99E52756-F438-40AB-B924-759DAF1A7F40}" destId="{31BA8599-9664-41C3-9AA5-271080F2D51B}" srcOrd="11" destOrd="0" presId="urn:microsoft.com/office/officeart/2005/8/layout/hierarchy2"/>
    <dgm:cxn modelId="{C611929F-0AD4-4B14-8456-1C448732C3E0}" type="presParOf" srcId="{31BA8599-9664-41C3-9AA5-271080F2D51B}" destId="{978FB77C-E922-47FE-9CA4-70426BA40A67}" srcOrd="0" destOrd="0" presId="urn:microsoft.com/office/officeart/2005/8/layout/hierarchy2"/>
    <dgm:cxn modelId="{3D33185F-6CBA-4191-A7DA-D04B21F28BCF}" type="presParOf" srcId="{31BA8599-9664-41C3-9AA5-271080F2D51B}" destId="{5D1BBB7A-6CE4-4710-87C6-B49E51D2A9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F3B350-CEAC-4367-B222-FA38631667F6}" type="doc">
      <dgm:prSet loTypeId="urn:microsoft.com/office/officeart/2005/8/layout/cycle1" loCatId="cycle" qsTypeId="urn:microsoft.com/office/officeart/2005/8/quickstyle/simple3" qsCatId="simple" csTypeId="urn:microsoft.com/office/officeart/2005/8/colors/accent2_2" csCatId="accent2"/>
      <dgm:spPr/>
    </dgm:pt>
    <dgm:pt modelId="{4B92EFC2-101B-44D0-9DAB-67EA85486D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Повышение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интенсивности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учебного процесса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293156C0-C076-448E-9D8F-BB914B0E85D6}" type="parTrans" cxnId="{59875EB8-34D1-43D9-A1F0-361B127AC0E4}">
      <dgm:prSet/>
      <dgm:spPr/>
      <dgm:t>
        <a:bodyPr/>
        <a:lstStyle/>
        <a:p>
          <a:endParaRPr lang="ru-RU"/>
        </a:p>
      </dgm:t>
    </dgm:pt>
    <dgm:pt modelId="{111B89DC-AEC1-4DE0-87DC-E3E3692E8140}" type="sibTrans" cxnId="{59875EB8-34D1-43D9-A1F0-361B127AC0E4}">
      <dgm:prSet/>
      <dgm:spPr/>
      <dgm:t>
        <a:bodyPr/>
        <a:lstStyle/>
        <a:p>
          <a:endParaRPr lang="ru-RU"/>
        </a:p>
      </dgm:t>
    </dgm:pt>
    <dgm:pt modelId="{C502AF30-33D2-4010-96AC-7BC43F13C9B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Активизация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познавательной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деятельности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7BCCA8DA-691D-4A6D-90F7-B09FF452C5EC}" type="parTrans" cxnId="{F582B585-FF63-4056-AE3A-0FC067BB5DED}">
      <dgm:prSet/>
      <dgm:spPr/>
      <dgm:t>
        <a:bodyPr/>
        <a:lstStyle/>
        <a:p>
          <a:endParaRPr lang="ru-RU"/>
        </a:p>
      </dgm:t>
    </dgm:pt>
    <dgm:pt modelId="{314766E5-D350-4E7D-AC62-759D7314D143}" type="sibTrans" cxnId="{F582B585-FF63-4056-AE3A-0FC067BB5DED}">
      <dgm:prSet/>
      <dgm:spPr/>
      <dgm:t>
        <a:bodyPr/>
        <a:lstStyle/>
        <a:p>
          <a:endParaRPr lang="ru-RU"/>
        </a:p>
      </dgm:t>
    </dgm:pt>
    <dgm:pt modelId="{A054723F-B3EC-47C9-B70A-69FEE60AD0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Индивидуализация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 обучения</a:t>
          </a: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4108119-066E-4D30-9A44-2B8542E3B607}" type="parTrans" cxnId="{66D97357-0285-4740-A538-FF7FCF059615}">
      <dgm:prSet/>
      <dgm:spPr/>
      <dgm:t>
        <a:bodyPr/>
        <a:lstStyle/>
        <a:p>
          <a:endParaRPr lang="ru-RU"/>
        </a:p>
      </dgm:t>
    </dgm:pt>
    <dgm:pt modelId="{951BAFB0-E2CE-4A02-B2E9-218E6CC4BD21}" type="sibTrans" cxnId="{66D97357-0285-4740-A538-FF7FCF059615}">
      <dgm:prSet/>
      <dgm:spPr/>
      <dgm:t>
        <a:bodyPr/>
        <a:lstStyle/>
        <a:p>
          <a:endParaRPr lang="ru-RU"/>
        </a:p>
      </dgm:t>
    </dgm:pt>
    <dgm:pt modelId="{188B3885-C3FB-4E79-A2BD-B5B93844AE41}" type="pres">
      <dgm:prSet presAssocID="{10F3B350-CEAC-4367-B222-FA38631667F6}" presName="cycle" presStyleCnt="0">
        <dgm:presLayoutVars>
          <dgm:dir/>
          <dgm:resizeHandles val="exact"/>
        </dgm:presLayoutVars>
      </dgm:prSet>
      <dgm:spPr/>
    </dgm:pt>
    <dgm:pt modelId="{62FAF393-FF9F-453D-8EAB-6A8256EB8834}" type="pres">
      <dgm:prSet presAssocID="{4B92EFC2-101B-44D0-9DAB-67EA85486D47}" presName="dummy" presStyleCnt="0"/>
      <dgm:spPr/>
    </dgm:pt>
    <dgm:pt modelId="{67AA4666-CF43-4C9B-B0FC-60726295E86A}" type="pres">
      <dgm:prSet presAssocID="{4B92EFC2-101B-44D0-9DAB-67EA85486D47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C7AAB-A849-4A03-8CD8-1F14B6AE4EF0}" type="pres">
      <dgm:prSet presAssocID="{111B89DC-AEC1-4DE0-87DC-E3E3692E8140}" presName="sibTrans" presStyleLbl="node1" presStyleIdx="0" presStyleCnt="3"/>
      <dgm:spPr/>
      <dgm:t>
        <a:bodyPr/>
        <a:lstStyle/>
        <a:p>
          <a:endParaRPr lang="ru-RU"/>
        </a:p>
      </dgm:t>
    </dgm:pt>
    <dgm:pt modelId="{D55E3F56-212D-4A34-B938-3F2BAD89A10E}" type="pres">
      <dgm:prSet presAssocID="{C502AF30-33D2-4010-96AC-7BC43F13C9B5}" presName="dummy" presStyleCnt="0"/>
      <dgm:spPr/>
    </dgm:pt>
    <dgm:pt modelId="{308A8E88-CDDB-4C69-9398-84C5D88A2AE5}" type="pres">
      <dgm:prSet presAssocID="{C502AF30-33D2-4010-96AC-7BC43F13C9B5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D5871-D972-44AB-A887-89C23C8C6018}" type="pres">
      <dgm:prSet presAssocID="{314766E5-D350-4E7D-AC62-759D7314D143}" presName="sibTrans" presStyleLbl="node1" presStyleIdx="1" presStyleCnt="3"/>
      <dgm:spPr/>
      <dgm:t>
        <a:bodyPr/>
        <a:lstStyle/>
        <a:p>
          <a:endParaRPr lang="ru-RU"/>
        </a:p>
      </dgm:t>
    </dgm:pt>
    <dgm:pt modelId="{ABAD2F61-54F8-42B6-8818-72FA81034DC6}" type="pres">
      <dgm:prSet presAssocID="{A054723F-B3EC-47C9-B70A-69FEE60AD05F}" presName="dummy" presStyleCnt="0"/>
      <dgm:spPr/>
    </dgm:pt>
    <dgm:pt modelId="{ED729E80-15CE-4C8F-94C8-F7F925823FD5}" type="pres">
      <dgm:prSet presAssocID="{A054723F-B3EC-47C9-B70A-69FEE60AD05F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05EC8-E136-43A0-AB6E-340F06C80907}" type="pres">
      <dgm:prSet presAssocID="{951BAFB0-E2CE-4A02-B2E9-218E6CC4BD21}" presName="sibTrans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460081CC-D61D-4BAD-B8FE-189168D60ED4}" type="presOf" srcId="{A054723F-B3EC-47C9-B70A-69FEE60AD05F}" destId="{ED729E80-15CE-4C8F-94C8-F7F925823FD5}" srcOrd="0" destOrd="0" presId="urn:microsoft.com/office/officeart/2005/8/layout/cycle1"/>
    <dgm:cxn modelId="{2DE81DCE-50FE-4FB4-9AE5-F8213E3A1D53}" type="presOf" srcId="{951BAFB0-E2CE-4A02-B2E9-218E6CC4BD21}" destId="{4EA05EC8-E136-43A0-AB6E-340F06C80907}" srcOrd="0" destOrd="0" presId="urn:microsoft.com/office/officeart/2005/8/layout/cycle1"/>
    <dgm:cxn modelId="{F6336B91-27A6-43DE-824B-9F8DFB5F5A41}" type="presOf" srcId="{314766E5-D350-4E7D-AC62-759D7314D143}" destId="{197D5871-D972-44AB-A887-89C23C8C6018}" srcOrd="0" destOrd="0" presId="urn:microsoft.com/office/officeart/2005/8/layout/cycle1"/>
    <dgm:cxn modelId="{0F06E5F1-0DCD-4F64-A940-D5BD559212E2}" type="presOf" srcId="{111B89DC-AEC1-4DE0-87DC-E3E3692E8140}" destId="{531C7AAB-A849-4A03-8CD8-1F14B6AE4EF0}" srcOrd="0" destOrd="0" presId="urn:microsoft.com/office/officeart/2005/8/layout/cycle1"/>
    <dgm:cxn modelId="{F582B585-FF63-4056-AE3A-0FC067BB5DED}" srcId="{10F3B350-CEAC-4367-B222-FA38631667F6}" destId="{C502AF30-33D2-4010-96AC-7BC43F13C9B5}" srcOrd="1" destOrd="0" parTransId="{7BCCA8DA-691D-4A6D-90F7-B09FF452C5EC}" sibTransId="{314766E5-D350-4E7D-AC62-759D7314D143}"/>
    <dgm:cxn modelId="{56E50635-456E-4C77-9F02-3EBB93A7B040}" type="presOf" srcId="{10F3B350-CEAC-4367-B222-FA38631667F6}" destId="{188B3885-C3FB-4E79-A2BD-B5B93844AE41}" srcOrd="0" destOrd="0" presId="urn:microsoft.com/office/officeart/2005/8/layout/cycle1"/>
    <dgm:cxn modelId="{66D97357-0285-4740-A538-FF7FCF059615}" srcId="{10F3B350-CEAC-4367-B222-FA38631667F6}" destId="{A054723F-B3EC-47C9-B70A-69FEE60AD05F}" srcOrd="2" destOrd="0" parTransId="{54108119-066E-4D30-9A44-2B8542E3B607}" sibTransId="{951BAFB0-E2CE-4A02-B2E9-218E6CC4BD21}"/>
    <dgm:cxn modelId="{5425A6C0-EE15-4487-884E-285CFAB98AD3}" type="presOf" srcId="{C502AF30-33D2-4010-96AC-7BC43F13C9B5}" destId="{308A8E88-CDDB-4C69-9398-84C5D88A2AE5}" srcOrd="0" destOrd="0" presId="urn:microsoft.com/office/officeart/2005/8/layout/cycle1"/>
    <dgm:cxn modelId="{59875EB8-34D1-43D9-A1F0-361B127AC0E4}" srcId="{10F3B350-CEAC-4367-B222-FA38631667F6}" destId="{4B92EFC2-101B-44D0-9DAB-67EA85486D47}" srcOrd="0" destOrd="0" parTransId="{293156C0-C076-448E-9D8F-BB914B0E85D6}" sibTransId="{111B89DC-AEC1-4DE0-87DC-E3E3692E8140}"/>
    <dgm:cxn modelId="{C686A250-7F06-47EB-8CF7-0191FB1ED61B}" type="presOf" srcId="{4B92EFC2-101B-44D0-9DAB-67EA85486D47}" destId="{67AA4666-CF43-4C9B-B0FC-60726295E86A}" srcOrd="0" destOrd="0" presId="urn:microsoft.com/office/officeart/2005/8/layout/cycle1"/>
    <dgm:cxn modelId="{E1C708E6-FF8A-4237-97A9-1D6F89D821EB}" type="presParOf" srcId="{188B3885-C3FB-4E79-A2BD-B5B93844AE41}" destId="{62FAF393-FF9F-453D-8EAB-6A8256EB8834}" srcOrd="0" destOrd="0" presId="urn:microsoft.com/office/officeart/2005/8/layout/cycle1"/>
    <dgm:cxn modelId="{DB71BC50-1ED8-4298-B2D6-0C7B52492A92}" type="presParOf" srcId="{188B3885-C3FB-4E79-A2BD-B5B93844AE41}" destId="{67AA4666-CF43-4C9B-B0FC-60726295E86A}" srcOrd="1" destOrd="0" presId="urn:microsoft.com/office/officeart/2005/8/layout/cycle1"/>
    <dgm:cxn modelId="{9A8919AB-242A-4129-9B4B-D27BE12E9F18}" type="presParOf" srcId="{188B3885-C3FB-4E79-A2BD-B5B93844AE41}" destId="{531C7AAB-A849-4A03-8CD8-1F14B6AE4EF0}" srcOrd="2" destOrd="0" presId="urn:microsoft.com/office/officeart/2005/8/layout/cycle1"/>
    <dgm:cxn modelId="{2A48912B-8F60-4E7E-95B3-0BBFEC308655}" type="presParOf" srcId="{188B3885-C3FB-4E79-A2BD-B5B93844AE41}" destId="{D55E3F56-212D-4A34-B938-3F2BAD89A10E}" srcOrd="3" destOrd="0" presId="urn:microsoft.com/office/officeart/2005/8/layout/cycle1"/>
    <dgm:cxn modelId="{27D7874E-3890-47CD-A9E0-F5D14FBC5D65}" type="presParOf" srcId="{188B3885-C3FB-4E79-A2BD-B5B93844AE41}" destId="{308A8E88-CDDB-4C69-9398-84C5D88A2AE5}" srcOrd="4" destOrd="0" presId="urn:microsoft.com/office/officeart/2005/8/layout/cycle1"/>
    <dgm:cxn modelId="{108F2C8A-5E6E-49F7-B197-6350A4D4BA06}" type="presParOf" srcId="{188B3885-C3FB-4E79-A2BD-B5B93844AE41}" destId="{197D5871-D972-44AB-A887-89C23C8C6018}" srcOrd="5" destOrd="0" presId="urn:microsoft.com/office/officeart/2005/8/layout/cycle1"/>
    <dgm:cxn modelId="{B3C13F61-538A-4F0E-844B-5C5DAA52FFD8}" type="presParOf" srcId="{188B3885-C3FB-4E79-A2BD-B5B93844AE41}" destId="{ABAD2F61-54F8-42B6-8818-72FA81034DC6}" srcOrd="6" destOrd="0" presId="urn:microsoft.com/office/officeart/2005/8/layout/cycle1"/>
    <dgm:cxn modelId="{29FB914B-0EB9-4C6E-81BC-51DD60C256F4}" type="presParOf" srcId="{188B3885-C3FB-4E79-A2BD-B5B93844AE41}" destId="{ED729E80-15CE-4C8F-94C8-F7F925823FD5}" srcOrd="7" destOrd="0" presId="urn:microsoft.com/office/officeart/2005/8/layout/cycle1"/>
    <dgm:cxn modelId="{76C61B75-F142-49CF-85EC-9B8D1617DD63}" type="presParOf" srcId="{188B3885-C3FB-4E79-A2BD-B5B93844AE41}" destId="{4EA05EC8-E136-43A0-AB6E-340F06C80907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48E64A-D082-48B7-8294-9E5CC1F1C6FE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423B77-4107-4207-842C-D05B79159E98}">
      <dgm:prSet phldrT="[Текст]" custT="1"/>
      <dgm:spPr/>
      <dgm:t>
        <a:bodyPr/>
        <a:lstStyle/>
        <a:p>
          <a:r>
            <a:rPr lang="ru-RU" sz="3000" dirty="0" smtClean="0"/>
            <a:t>Применение компьютера</a:t>
          </a:r>
          <a:endParaRPr lang="ru-RU" sz="3000" dirty="0"/>
        </a:p>
      </dgm:t>
    </dgm:pt>
    <dgm:pt modelId="{72503B70-4B9F-46BA-A1A2-0DB4E223FD5C}" type="parTrans" cxnId="{57E18AA8-3987-4338-8C4E-3B60D60E4D9C}">
      <dgm:prSet/>
      <dgm:spPr/>
      <dgm:t>
        <a:bodyPr/>
        <a:lstStyle/>
        <a:p>
          <a:endParaRPr lang="ru-RU"/>
        </a:p>
      </dgm:t>
    </dgm:pt>
    <dgm:pt modelId="{619B81D0-56B3-4450-9E8F-121E2009ABCB}" type="sibTrans" cxnId="{57E18AA8-3987-4338-8C4E-3B60D60E4D9C}">
      <dgm:prSet/>
      <dgm:spPr/>
      <dgm:t>
        <a:bodyPr/>
        <a:lstStyle/>
        <a:p>
          <a:endParaRPr lang="ru-RU"/>
        </a:p>
      </dgm:t>
    </dgm:pt>
    <dgm:pt modelId="{2561B604-8975-4ACD-BA79-6309A93AC501}">
      <dgm:prSet phldrT="[Текст]"/>
      <dgm:spPr/>
      <dgm:t>
        <a:bodyPr/>
        <a:lstStyle/>
        <a:p>
          <a:r>
            <a:rPr lang="ru-RU" b="1" i="1" dirty="0" smtClean="0"/>
            <a:t>усвоение</a:t>
          </a:r>
          <a:r>
            <a:rPr lang="ru-RU" dirty="0" smtClean="0"/>
            <a:t> </a:t>
          </a:r>
          <a:r>
            <a:rPr lang="ru-RU" b="1" i="1" dirty="0" smtClean="0"/>
            <a:t>большего</a:t>
          </a:r>
        </a:p>
        <a:p>
          <a:r>
            <a:rPr lang="ru-RU" b="1" i="1" dirty="0" smtClean="0"/>
            <a:t>количества</a:t>
          </a:r>
          <a:r>
            <a:rPr lang="ru-RU" dirty="0" smtClean="0"/>
            <a:t>  </a:t>
          </a:r>
          <a:r>
            <a:rPr lang="ru-RU" b="1" i="1" dirty="0" smtClean="0"/>
            <a:t>материала</a:t>
          </a:r>
          <a:endParaRPr lang="ru-RU" dirty="0"/>
        </a:p>
      </dgm:t>
    </dgm:pt>
    <dgm:pt modelId="{73D391FB-5ABC-42BE-8648-680F273C7929}" type="parTrans" cxnId="{6553C7E7-F83F-4DF3-B083-9E1EF7CE3D95}">
      <dgm:prSet/>
      <dgm:spPr/>
      <dgm:t>
        <a:bodyPr/>
        <a:lstStyle/>
        <a:p>
          <a:endParaRPr lang="ru-RU"/>
        </a:p>
      </dgm:t>
    </dgm:pt>
    <dgm:pt modelId="{258247E8-DB1B-4FD5-BF8A-538F7FE20865}" type="sibTrans" cxnId="{6553C7E7-F83F-4DF3-B083-9E1EF7CE3D95}">
      <dgm:prSet/>
      <dgm:spPr/>
      <dgm:t>
        <a:bodyPr/>
        <a:lstStyle/>
        <a:p>
          <a:endParaRPr lang="ru-RU"/>
        </a:p>
      </dgm:t>
    </dgm:pt>
    <dgm:pt modelId="{C7E3D058-E480-4E46-BAA7-88C600BB29FA}">
      <dgm:prSet phldrT="[Текст]"/>
      <dgm:spPr/>
      <dgm:t>
        <a:bodyPr/>
        <a:lstStyle/>
        <a:p>
          <a:r>
            <a:rPr lang="ru-RU" b="1" i="1" dirty="0" smtClean="0"/>
            <a:t>организация</a:t>
          </a:r>
        </a:p>
        <a:p>
          <a:r>
            <a:rPr lang="ru-RU" b="1" i="1" dirty="0" smtClean="0"/>
            <a:t>самостоятельной</a:t>
          </a:r>
        </a:p>
        <a:p>
          <a:r>
            <a:rPr lang="ru-RU" b="1" i="1" dirty="0" smtClean="0"/>
            <a:t>работы</a:t>
          </a:r>
          <a:endParaRPr lang="ru-RU" dirty="0"/>
        </a:p>
      </dgm:t>
    </dgm:pt>
    <dgm:pt modelId="{BC593443-056D-4348-B40D-A2166C84710B}" type="parTrans" cxnId="{F198BE56-B0FD-4E48-90DC-DEF6404473D6}">
      <dgm:prSet/>
      <dgm:spPr/>
      <dgm:t>
        <a:bodyPr/>
        <a:lstStyle/>
        <a:p>
          <a:endParaRPr lang="ru-RU"/>
        </a:p>
      </dgm:t>
    </dgm:pt>
    <dgm:pt modelId="{209E5DB6-5499-42FF-B646-D3B631AC3CE2}" type="sibTrans" cxnId="{F198BE56-B0FD-4E48-90DC-DEF6404473D6}">
      <dgm:prSet/>
      <dgm:spPr/>
      <dgm:t>
        <a:bodyPr/>
        <a:lstStyle/>
        <a:p>
          <a:endParaRPr lang="ru-RU"/>
        </a:p>
      </dgm:t>
    </dgm:pt>
    <dgm:pt modelId="{F2483706-A79D-449D-A847-B2B9BB13FF18}">
      <dgm:prSet phldrT="[Текст]"/>
      <dgm:spPr/>
      <dgm:t>
        <a:bodyPr/>
        <a:lstStyle/>
        <a:p>
          <a:r>
            <a:rPr lang="ru-RU" b="1" i="1" dirty="0" smtClean="0"/>
            <a:t>всесторонний</a:t>
          </a:r>
          <a:r>
            <a:rPr lang="ru-RU" i="1" dirty="0" smtClean="0"/>
            <a:t> </a:t>
          </a:r>
        </a:p>
        <a:p>
          <a:r>
            <a:rPr lang="ru-RU" b="1" i="1" dirty="0" smtClean="0"/>
            <a:t>контроль</a:t>
          </a:r>
        </a:p>
        <a:p>
          <a:r>
            <a:rPr lang="ru-RU" b="1" i="1" dirty="0" smtClean="0"/>
            <a:t>учебного</a:t>
          </a:r>
        </a:p>
        <a:p>
          <a:r>
            <a:rPr lang="ru-RU" b="1" i="1" dirty="0" smtClean="0"/>
            <a:t>процесса</a:t>
          </a:r>
          <a:endParaRPr lang="ru-RU" dirty="0"/>
        </a:p>
      </dgm:t>
    </dgm:pt>
    <dgm:pt modelId="{EB95E0F5-C54A-4DAD-817A-570B881260EF}" type="parTrans" cxnId="{AF9F8A85-5B6F-4594-99CE-B50D568A033E}">
      <dgm:prSet/>
      <dgm:spPr/>
      <dgm:t>
        <a:bodyPr/>
        <a:lstStyle/>
        <a:p>
          <a:endParaRPr lang="ru-RU"/>
        </a:p>
      </dgm:t>
    </dgm:pt>
    <dgm:pt modelId="{674ED669-7D01-450D-99F2-3FBF0DAE5798}" type="sibTrans" cxnId="{AF9F8A85-5B6F-4594-99CE-B50D568A033E}">
      <dgm:prSet/>
      <dgm:spPr/>
      <dgm:t>
        <a:bodyPr/>
        <a:lstStyle/>
        <a:p>
          <a:endParaRPr lang="ru-RU"/>
        </a:p>
      </dgm:t>
    </dgm:pt>
    <dgm:pt modelId="{31F74916-2931-4A44-9BFA-B01DD1E8812E}" type="pres">
      <dgm:prSet presAssocID="{1E48E64A-D082-48B7-8294-9E5CC1F1C6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2934EE8-01A4-4C81-B399-4AE283CAC19C}" type="pres">
      <dgm:prSet presAssocID="{5A423B77-4107-4207-842C-D05B79159E98}" presName="hierRoot1" presStyleCnt="0">
        <dgm:presLayoutVars>
          <dgm:hierBranch val="init"/>
        </dgm:presLayoutVars>
      </dgm:prSet>
      <dgm:spPr/>
    </dgm:pt>
    <dgm:pt modelId="{1DDFE4A8-4DA4-4CEE-85F9-B1A531E3CC11}" type="pres">
      <dgm:prSet presAssocID="{5A423B77-4107-4207-842C-D05B79159E98}" presName="rootComposite1" presStyleCnt="0"/>
      <dgm:spPr/>
    </dgm:pt>
    <dgm:pt modelId="{A1ED5E35-A6BF-4BF3-815D-8B89E2D6DA77}" type="pres">
      <dgm:prSet presAssocID="{5A423B77-4107-4207-842C-D05B79159E98}" presName="rootText1" presStyleLbl="node0" presStyleIdx="0" presStyleCnt="1" custScaleX="182818" custScaleY="141072" custLinFactY="-6152" custLinFactNeighborX="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AC53BC-0249-427C-AC69-52729F64546F}" type="pres">
      <dgm:prSet presAssocID="{5A423B77-4107-4207-842C-D05B79159E9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37A2961-D62B-4535-801C-1FCCF1F8CF54}" type="pres">
      <dgm:prSet presAssocID="{5A423B77-4107-4207-842C-D05B79159E98}" presName="hierChild2" presStyleCnt="0"/>
      <dgm:spPr/>
    </dgm:pt>
    <dgm:pt modelId="{674BBF0B-3BE1-48AD-8F2C-0F54AE01A182}" type="pres">
      <dgm:prSet presAssocID="{73D391FB-5ABC-42BE-8648-680F273C792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FEB7E29-F38A-4DB0-9EED-DB269EE02A54}" type="pres">
      <dgm:prSet presAssocID="{2561B604-8975-4ACD-BA79-6309A93AC501}" presName="hierRoot2" presStyleCnt="0">
        <dgm:presLayoutVars>
          <dgm:hierBranch val="init"/>
        </dgm:presLayoutVars>
      </dgm:prSet>
      <dgm:spPr/>
    </dgm:pt>
    <dgm:pt modelId="{738C5D5F-91B6-4E63-ADC8-B414D1226C51}" type="pres">
      <dgm:prSet presAssocID="{2561B604-8975-4ACD-BA79-6309A93AC501}" presName="rootComposite" presStyleCnt="0"/>
      <dgm:spPr/>
    </dgm:pt>
    <dgm:pt modelId="{91835CA9-9831-4240-A52D-798EAD32F1B2}" type="pres">
      <dgm:prSet presAssocID="{2561B604-8975-4ACD-BA79-6309A93AC501}" presName="rootText" presStyleLbl="node2" presStyleIdx="0" presStyleCnt="3" custScaleY="1209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FA005A-4109-4D3F-84B7-7F71482B696E}" type="pres">
      <dgm:prSet presAssocID="{2561B604-8975-4ACD-BA79-6309A93AC501}" presName="rootConnector" presStyleLbl="node2" presStyleIdx="0" presStyleCnt="3"/>
      <dgm:spPr/>
      <dgm:t>
        <a:bodyPr/>
        <a:lstStyle/>
        <a:p>
          <a:endParaRPr lang="ru-RU"/>
        </a:p>
      </dgm:t>
    </dgm:pt>
    <dgm:pt modelId="{5E555583-C48B-45A8-B008-22FE00E0B262}" type="pres">
      <dgm:prSet presAssocID="{2561B604-8975-4ACD-BA79-6309A93AC501}" presName="hierChild4" presStyleCnt="0"/>
      <dgm:spPr/>
    </dgm:pt>
    <dgm:pt modelId="{27A37A08-6D66-4BD7-9FAF-D0A7460450BD}" type="pres">
      <dgm:prSet presAssocID="{2561B604-8975-4ACD-BA79-6309A93AC501}" presName="hierChild5" presStyleCnt="0"/>
      <dgm:spPr/>
    </dgm:pt>
    <dgm:pt modelId="{76AB1AC4-1889-4613-BE42-C5D54C889254}" type="pres">
      <dgm:prSet presAssocID="{BC593443-056D-4348-B40D-A2166C84710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73876A8-AC86-4BA3-9910-E929952311CC}" type="pres">
      <dgm:prSet presAssocID="{C7E3D058-E480-4E46-BAA7-88C600BB29FA}" presName="hierRoot2" presStyleCnt="0">
        <dgm:presLayoutVars>
          <dgm:hierBranch val="init"/>
        </dgm:presLayoutVars>
      </dgm:prSet>
      <dgm:spPr/>
    </dgm:pt>
    <dgm:pt modelId="{B7CE5E2A-4B83-4032-A95B-ECEB7522F06E}" type="pres">
      <dgm:prSet presAssocID="{C7E3D058-E480-4E46-BAA7-88C600BB29FA}" presName="rootComposite" presStyleCnt="0"/>
      <dgm:spPr/>
    </dgm:pt>
    <dgm:pt modelId="{A5238D68-3FBD-452E-887E-3CB97670180F}" type="pres">
      <dgm:prSet presAssocID="{C7E3D058-E480-4E46-BAA7-88C600BB29FA}" presName="rootText" presStyleLbl="node2" presStyleIdx="1" presStyleCnt="3" custScaleY="1325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FFBB86-FF63-432D-872D-11C94A6A7BE6}" type="pres">
      <dgm:prSet presAssocID="{C7E3D058-E480-4E46-BAA7-88C600BB29FA}" presName="rootConnector" presStyleLbl="node2" presStyleIdx="1" presStyleCnt="3"/>
      <dgm:spPr/>
      <dgm:t>
        <a:bodyPr/>
        <a:lstStyle/>
        <a:p>
          <a:endParaRPr lang="ru-RU"/>
        </a:p>
      </dgm:t>
    </dgm:pt>
    <dgm:pt modelId="{9176E82C-2003-4DF1-8CC7-C7F39C20D27A}" type="pres">
      <dgm:prSet presAssocID="{C7E3D058-E480-4E46-BAA7-88C600BB29FA}" presName="hierChild4" presStyleCnt="0"/>
      <dgm:spPr/>
    </dgm:pt>
    <dgm:pt modelId="{47712C95-B3B1-48DB-B7C7-2D0018AA120E}" type="pres">
      <dgm:prSet presAssocID="{C7E3D058-E480-4E46-BAA7-88C600BB29FA}" presName="hierChild5" presStyleCnt="0"/>
      <dgm:spPr/>
    </dgm:pt>
    <dgm:pt modelId="{E32A2D8D-02EF-46D2-8B8C-47A2B283AD60}" type="pres">
      <dgm:prSet presAssocID="{EB95E0F5-C54A-4DAD-817A-570B881260E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85544BD-5A39-4623-837F-719E21394ADF}" type="pres">
      <dgm:prSet presAssocID="{F2483706-A79D-449D-A847-B2B9BB13FF18}" presName="hierRoot2" presStyleCnt="0">
        <dgm:presLayoutVars>
          <dgm:hierBranch val="init"/>
        </dgm:presLayoutVars>
      </dgm:prSet>
      <dgm:spPr/>
    </dgm:pt>
    <dgm:pt modelId="{A46FC300-9CA3-401F-A9B9-31CE16995211}" type="pres">
      <dgm:prSet presAssocID="{F2483706-A79D-449D-A847-B2B9BB13FF18}" presName="rootComposite" presStyleCnt="0"/>
      <dgm:spPr/>
    </dgm:pt>
    <dgm:pt modelId="{856B84B4-AF77-46E3-AEC1-C430034DF9D8}" type="pres">
      <dgm:prSet presAssocID="{F2483706-A79D-449D-A847-B2B9BB13FF18}" presName="rootText" presStyleLbl="node2" presStyleIdx="2" presStyleCnt="3" custScaleY="131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DD2FAA-61F0-448D-96BF-63CDCB2D8868}" type="pres">
      <dgm:prSet presAssocID="{F2483706-A79D-449D-A847-B2B9BB13FF18}" presName="rootConnector" presStyleLbl="node2" presStyleIdx="2" presStyleCnt="3"/>
      <dgm:spPr/>
      <dgm:t>
        <a:bodyPr/>
        <a:lstStyle/>
        <a:p>
          <a:endParaRPr lang="ru-RU"/>
        </a:p>
      </dgm:t>
    </dgm:pt>
    <dgm:pt modelId="{34DF7291-0489-4524-B51E-76116E0703BB}" type="pres">
      <dgm:prSet presAssocID="{F2483706-A79D-449D-A847-B2B9BB13FF18}" presName="hierChild4" presStyleCnt="0"/>
      <dgm:spPr/>
    </dgm:pt>
    <dgm:pt modelId="{3E9BA788-52A9-4066-A4E3-3ADAD51C3169}" type="pres">
      <dgm:prSet presAssocID="{F2483706-A79D-449D-A847-B2B9BB13FF18}" presName="hierChild5" presStyleCnt="0"/>
      <dgm:spPr/>
    </dgm:pt>
    <dgm:pt modelId="{6912FA2D-DB2C-4465-BFA4-809CD25D8542}" type="pres">
      <dgm:prSet presAssocID="{5A423B77-4107-4207-842C-D05B79159E98}" presName="hierChild3" presStyleCnt="0"/>
      <dgm:spPr/>
    </dgm:pt>
  </dgm:ptLst>
  <dgm:cxnLst>
    <dgm:cxn modelId="{67A8A3E0-8943-48B6-9350-9ED129311558}" type="presOf" srcId="{5A423B77-4107-4207-842C-D05B79159E98}" destId="{2CAC53BC-0249-427C-AC69-52729F64546F}" srcOrd="1" destOrd="0" presId="urn:microsoft.com/office/officeart/2005/8/layout/orgChart1"/>
    <dgm:cxn modelId="{AF9F8A85-5B6F-4594-99CE-B50D568A033E}" srcId="{5A423B77-4107-4207-842C-D05B79159E98}" destId="{F2483706-A79D-449D-A847-B2B9BB13FF18}" srcOrd="2" destOrd="0" parTransId="{EB95E0F5-C54A-4DAD-817A-570B881260EF}" sibTransId="{674ED669-7D01-450D-99F2-3FBF0DAE5798}"/>
    <dgm:cxn modelId="{98A4F4A1-CF66-4ED0-9D42-439C9B750779}" type="presOf" srcId="{EB95E0F5-C54A-4DAD-817A-570B881260EF}" destId="{E32A2D8D-02EF-46D2-8B8C-47A2B283AD60}" srcOrd="0" destOrd="0" presId="urn:microsoft.com/office/officeart/2005/8/layout/orgChart1"/>
    <dgm:cxn modelId="{C7BABFE2-33E7-4FFB-8AF9-9B793F93A55D}" type="presOf" srcId="{C7E3D058-E480-4E46-BAA7-88C600BB29FA}" destId="{61FFBB86-FF63-432D-872D-11C94A6A7BE6}" srcOrd="1" destOrd="0" presId="urn:microsoft.com/office/officeart/2005/8/layout/orgChart1"/>
    <dgm:cxn modelId="{391C8E2C-5FD1-4F1A-86B3-91DF6B882E6A}" type="presOf" srcId="{1E48E64A-D082-48B7-8294-9E5CC1F1C6FE}" destId="{31F74916-2931-4A44-9BFA-B01DD1E8812E}" srcOrd="0" destOrd="0" presId="urn:microsoft.com/office/officeart/2005/8/layout/orgChart1"/>
    <dgm:cxn modelId="{DE91DD06-D984-4EA0-9C1C-2DB89458DF23}" type="presOf" srcId="{73D391FB-5ABC-42BE-8648-680F273C7929}" destId="{674BBF0B-3BE1-48AD-8F2C-0F54AE01A182}" srcOrd="0" destOrd="0" presId="urn:microsoft.com/office/officeart/2005/8/layout/orgChart1"/>
    <dgm:cxn modelId="{C5E27A92-3C7A-4E8E-B345-FFB9B666B944}" type="presOf" srcId="{F2483706-A79D-449D-A847-B2B9BB13FF18}" destId="{856B84B4-AF77-46E3-AEC1-C430034DF9D8}" srcOrd="0" destOrd="0" presId="urn:microsoft.com/office/officeart/2005/8/layout/orgChart1"/>
    <dgm:cxn modelId="{57E18AA8-3987-4338-8C4E-3B60D60E4D9C}" srcId="{1E48E64A-D082-48B7-8294-9E5CC1F1C6FE}" destId="{5A423B77-4107-4207-842C-D05B79159E98}" srcOrd="0" destOrd="0" parTransId="{72503B70-4B9F-46BA-A1A2-0DB4E223FD5C}" sibTransId="{619B81D0-56B3-4450-9E8F-121E2009ABCB}"/>
    <dgm:cxn modelId="{7BD4CC27-DE87-49AC-97C2-F03440D81DE5}" type="presOf" srcId="{2561B604-8975-4ACD-BA79-6309A93AC501}" destId="{81FA005A-4109-4D3F-84B7-7F71482B696E}" srcOrd="1" destOrd="0" presId="urn:microsoft.com/office/officeart/2005/8/layout/orgChart1"/>
    <dgm:cxn modelId="{F198BE56-B0FD-4E48-90DC-DEF6404473D6}" srcId="{5A423B77-4107-4207-842C-D05B79159E98}" destId="{C7E3D058-E480-4E46-BAA7-88C600BB29FA}" srcOrd="1" destOrd="0" parTransId="{BC593443-056D-4348-B40D-A2166C84710B}" sibTransId="{209E5DB6-5499-42FF-B646-D3B631AC3CE2}"/>
    <dgm:cxn modelId="{31622817-E4EA-4D9E-9A1A-D2C83706C064}" type="presOf" srcId="{BC593443-056D-4348-B40D-A2166C84710B}" destId="{76AB1AC4-1889-4613-BE42-C5D54C889254}" srcOrd="0" destOrd="0" presId="urn:microsoft.com/office/officeart/2005/8/layout/orgChart1"/>
    <dgm:cxn modelId="{6553C7E7-F83F-4DF3-B083-9E1EF7CE3D95}" srcId="{5A423B77-4107-4207-842C-D05B79159E98}" destId="{2561B604-8975-4ACD-BA79-6309A93AC501}" srcOrd="0" destOrd="0" parTransId="{73D391FB-5ABC-42BE-8648-680F273C7929}" sibTransId="{258247E8-DB1B-4FD5-BF8A-538F7FE20865}"/>
    <dgm:cxn modelId="{4C37A378-E5B9-4C1B-9FC5-3CDC73A4DDFE}" type="presOf" srcId="{C7E3D058-E480-4E46-BAA7-88C600BB29FA}" destId="{A5238D68-3FBD-452E-887E-3CB97670180F}" srcOrd="0" destOrd="0" presId="urn:microsoft.com/office/officeart/2005/8/layout/orgChart1"/>
    <dgm:cxn modelId="{45779E7C-EA52-43C9-AEE4-7A1A2B0BDD9A}" type="presOf" srcId="{F2483706-A79D-449D-A847-B2B9BB13FF18}" destId="{63DD2FAA-61F0-448D-96BF-63CDCB2D8868}" srcOrd="1" destOrd="0" presId="urn:microsoft.com/office/officeart/2005/8/layout/orgChart1"/>
    <dgm:cxn modelId="{6BCE67EE-48CB-457A-A2D3-1A8C0B62D35E}" type="presOf" srcId="{5A423B77-4107-4207-842C-D05B79159E98}" destId="{A1ED5E35-A6BF-4BF3-815D-8B89E2D6DA77}" srcOrd="0" destOrd="0" presId="urn:microsoft.com/office/officeart/2005/8/layout/orgChart1"/>
    <dgm:cxn modelId="{E21EF7AB-8CEB-43A9-B199-4350E043753C}" type="presOf" srcId="{2561B604-8975-4ACD-BA79-6309A93AC501}" destId="{91835CA9-9831-4240-A52D-798EAD32F1B2}" srcOrd="0" destOrd="0" presId="urn:microsoft.com/office/officeart/2005/8/layout/orgChart1"/>
    <dgm:cxn modelId="{B633DF25-39D7-438B-AC87-BBAA0477AF40}" type="presParOf" srcId="{31F74916-2931-4A44-9BFA-B01DD1E8812E}" destId="{E2934EE8-01A4-4C81-B399-4AE283CAC19C}" srcOrd="0" destOrd="0" presId="urn:microsoft.com/office/officeart/2005/8/layout/orgChart1"/>
    <dgm:cxn modelId="{DEB4EB56-417B-4702-8C25-D5622A2C1BBD}" type="presParOf" srcId="{E2934EE8-01A4-4C81-B399-4AE283CAC19C}" destId="{1DDFE4A8-4DA4-4CEE-85F9-B1A531E3CC11}" srcOrd="0" destOrd="0" presId="urn:microsoft.com/office/officeart/2005/8/layout/orgChart1"/>
    <dgm:cxn modelId="{D588B39E-CDB0-4095-81B3-F8869E19EFC0}" type="presParOf" srcId="{1DDFE4A8-4DA4-4CEE-85F9-B1A531E3CC11}" destId="{A1ED5E35-A6BF-4BF3-815D-8B89E2D6DA77}" srcOrd="0" destOrd="0" presId="urn:microsoft.com/office/officeart/2005/8/layout/orgChart1"/>
    <dgm:cxn modelId="{9B60084F-45F6-4CEA-A76F-9D62389EA9B1}" type="presParOf" srcId="{1DDFE4A8-4DA4-4CEE-85F9-B1A531E3CC11}" destId="{2CAC53BC-0249-427C-AC69-52729F64546F}" srcOrd="1" destOrd="0" presId="urn:microsoft.com/office/officeart/2005/8/layout/orgChart1"/>
    <dgm:cxn modelId="{323EF18F-F59A-4CDE-AB5C-34C695A8C3AA}" type="presParOf" srcId="{E2934EE8-01A4-4C81-B399-4AE283CAC19C}" destId="{437A2961-D62B-4535-801C-1FCCF1F8CF54}" srcOrd="1" destOrd="0" presId="urn:microsoft.com/office/officeart/2005/8/layout/orgChart1"/>
    <dgm:cxn modelId="{60B00CD8-86A7-4BB0-8DDA-B8B2A31C4698}" type="presParOf" srcId="{437A2961-D62B-4535-801C-1FCCF1F8CF54}" destId="{674BBF0B-3BE1-48AD-8F2C-0F54AE01A182}" srcOrd="0" destOrd="0" presId="urn:microsoft.com/office/officeart/2005/8/layout/orgChart1"/>
    <dgm:cxn modelId="{CDDB6DF8-8EFF-49A1-8D13-DDF551FB370C}" type="presParOf" srcId="{437A2961-D62B-4535-801C-1FCCF1F8CF54}" destId="{EFEB7E29-F38A-4DB0-9EED-DB269EE02A54}" srcOrd="1" destOrd="0" presId="urn:microsoft.com/office/officeart/2005/8/layout/orgChart1"/>
    <dgm:cxn modelId="{139AEF58-1C80-4424-8EB0-7D32BAE0C994}" type="presParOf" srcId="{EFEB7E29-F38A-4DB0-9EED-DB269EE02A54}" destId="{738C5D5F-91B6-4E63-ADC8-B414D1226C51}" srcOrd="0" destOrd="0" presId="urn:microsoft.com/office/officeart/2005/8/layout/orgChart1"/>
    <dgm:cxn modelId="{BC08D346-7C9A-4F5D-B77F-D044940C7671}" type="presParOf" srcId="{738C5D5F-91B6-4E63-ADC8-B414D1226C51}" destId="{91835CA9-9831-4240-A52D-798EAD32F1B2}" srcOrd="0" destOrd="0" presId="urn:microsoft.com/office/officeart/2005/8/layout/orgChart1"/>
    <dgm:cxn modelId="{B2B4D3C9-F17A-46B7-8996-AC5CA00F9599}" type="presParOf" srcId="{738C5D5F-91B6-4E63-ADC8-B414D1226C51}" destId="{81FA005A-4109-4D3F-84B7-7F71482B696E}" srcOrd="1" destOrd="0" presId="urn:microsoft.com/office/officeart/2005/8/layout/orgChart1"/>
    <dgm:cxn modelId="{CC4D7F34-32BC-4A1A-A9BE-1DCF05B086D7}" type="presParOf" srcId="{EFEB7E29-F38A-4DB0-9EED-DB269EE02A54}" destId="{5E555583-C48B-45A8-B008-22FE00E0B262}" srcOrd="1" destOrd="0" presId="urn:microsoft.com/office/officeart/2005/8/layout/orgChart1"/>
    <dgm:cxn modelId="{A81B7119-1315-4263-BBDE-2E82AF07D259}" type="presParOf" srcId="{EFEB7E29-F38A-4DB0-9EED-DB269EE02A54}" destId="{27A37A08-6D66-4BD7-9FAF-D0A7460450BD}" srcOrd="2" destOrd="0" presId="urn:microsoft.com/office/officeart/2005/8/layout/orgChart1"/>
    <dgm:cxn modelId="{C2B59737-7142-4325-9C31-A82B43664E5D}" type="presParOf" srcId="{437A2961-D62B-4535-801C-1FCCF1F8CF54}" destId="{76AB1AC4-1889-4613-BE42-C5D54C889254}" srcOrd="2" destOrd="0" presId="urn:microsoft.com/office/officeart/2005/8/layout/orgChart1"/>
    <dgm:cxn modelId="{B58AEB8F-F8B2-4F52-8ADD-9AAF718C5DCF}" type="presParOf" srcId="{437A2961-D62B-4535-801C-1FCCF1F8CF54}" destId="{A73876A8-AC86-4BA3-9910-E929952311CC}" srcOrd="3" destOrd="0" presId="urn:microsoft.com/office/officeart/2005/8/layout/orgChart1"/>
    <dgm:cxn modelId="{2FDD5574-3784-4BAA-98BD-3247F2DBB774}" type="presParOf" srcId="{A73876A8-AC86-4BA3-9910-E929952311CC}" destId="{B7CE5E2A-4B83-4032-A95B-ECEB7522F06E}" srcOrd="0" destOrd="0" presId="urn:microsoft.com/office/officeart/2005/8/layout/orgChart1"/>
    <dgm:cxn modelId="{138A0C0E-C00C-4DE6-9661-D42F60126E9B}" type="presParOf" srcId="{B7CE5E2A-4B83-4032-A95B-ECEB7522F06E}" destId="{A5238D68-3FBD-452E-887E-3CB97670180F}" srcOrd="0" destOrd="0" presId="urn:microsoft.com/office/officeart/2005/8/layout/orgChart1"/>
    <dgm:cxn modelId="{FDE9BE8D-5D88-401E-9BD0-86FDB65AC1AA}" type="presParOf" srcId="{B7CE5E2A-4B83-4032-A95B-ECEB7522F06E}" destId="{61FFBB86-FF63-432D-872D-11C94A6A7BE6}" srcOrd="1" destOrd="0" presId="urn:microsoft.com/office/officeart/2005/8/layout/orgChart1"/>
    <dgm:cxn modelId="{6B48D01B-A8ED-4FD3-B2E4-CC2CB2DF45CA}" type="presParOf" srcId="{A73876A8-AC86-4BA3-9910-E929952311CC}" destId="{9176E82C-2003-4DF1-8CC7-C7F39C20D27A}" srcOrd="1" destOrd="0" presId="urn:microsoft.com/office/officeart/2005/8/layout/orgChart1"/>
    <dgm:cxn modelId="{2D73D4FB-69B3-4920-8FFA-E565842D9EDE}" type="presParOf" srcId="{A73876A8-AC86-4BA3-9910-E929952311CC}" destId="{47712C95-B3B1-48DB-B7C7-2D0018AA120E}" srcOrd="2" destOrd="0" presId="urn:microsoft.com/office/officeart/2005/8/layout/orgChart1"/>
    <dgm:cxn modelId="{B7101DA9-18E0-409E-A996-4F52B041B3A6}" type="presParOf" srcId="{437A2961-D62B-4535-801C-1FCCF1F8CF54}" destId="{E32A2D8D-02EF-46D2-8B8C-47A2B283AD60}" srcOrd="4" destOrd="0" presId="urn:microsoft.com/office/officeart/2005/8/layout/orgChart1"/>
    <dgm:cxn modelId="{C77026AB-B7F3-4F5A-8CA1-DE8E8A73E07D}" type="presParOf" srcId="{437A2961-D62B-4535-801C-1FCCF1F8CF54}" destId="{E85544BD-5A39-4623-837F-719E21394ADF}" srcOrd="5" destOrd="0" presId="urn:microsoft.com/office/officeart/2005/8/layout/orgChart1"/>
    <dgm:cxn modelId="{6A80CC64-BBE4-41DF-8E33-8E10B13DA2CE}" type="presParOf" srcId="{E85544BD-5A39-4623-837F-719E21394ADF}" destId="{A46FC300-9CA3-401F-A9B9-31CE16995211}" srcOrd="0" destOrd="0" presId="urn:microsoft.com/office/officeart/2005/8/layout/orgChart1"/>
    <dgm:cxn modelId="{191B2A36-5DE7-4244-B2BA-5F860B27CA4C}" type="presParOf" srcId="{A46FC300-9CA3-401F-A9B9-31CE16995211}" destId="{856B84B4-AF77-46E3-AEC1-C430034DF9D8}" srcOrd="0" destOrd="0" presId="urn:microsoft.com/office/officeart/2005/8/layout/orgChart1"/>
    <dgm:cxn modelId="{E97487D4-23E3-4290-83EF-29B04F000CAE}" type="presParOf" srcId="{A46FC300-9CA3-401F-A9B9-31CE16995211}" destId="{63DD2FAA-61F0-448D-96BF-63CDCB2D8868}" srcOrd="1" destOrd="0" presId="urn:microsoft.com/office/officeart/2005/8/layout/orgChart1"/>
    <dgm:cxn modelId="{8B2BF762-6566-4287-BFB7-2831718C1018}" type="presParOf" srcId="{E85544BD-5A39-4623-837F-719E21394ADF}" destId="{34DF7291-0489-4524-B51E-76116E0703BB}" srcOrd="1" destOrd="0" presId="urn:microsoft.com/office/officeart/2005/8/layout/orgChart1"/>
    <dgm:cxn modelId="{7CC4BDCA-D3E4-4E9D-B025-4AFDA31BA4F4}" type="presParOf" srcId="{E85544BD-5A39-4623-837F-719E21394ADF}" destId="{3E9BA788-52A9-4066-A4E3-3ADAD51C3169}" srcOrd="2" destOrd="0" presId="urn:microsoft.com/office/officeart/2005/8/layout/orgChart1"/>
    <dgm:cxn modelId="{639E977F-F796-4760-AF86-951418D12EED}" type="presParOf" srcId="{E2934EE8-01A4-4C81-B399-4AE283CAC19C}" destId="{6912FA2D-DB2C-4465-BFA4-809CD25D85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7BC36C-4618-42DD-867E-0A22E59A6B9D}" type="doc">
      <dgm:prSet loTypeId="urn:microsoft.com/office/officeart/2005/8/layout/radial3" loCatId="cycle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E0BF7C1C-187E-4838-8FF4-ED186C0EBDA6}">
      <dgm:prSet phldrT="[Текст]"/>
      <dgm:spPr/>
      <dgm:t>
        <a:bodyPr/>
        <a:lstStyle/>
        <a:p>
          <a:r>
            <a:rPr lang="ru-RU" dirty="0" smtClean="0"/>
            <a:t>Использование компьютера на уроке</a:t>
          </a:r>
          <a:endParaRPr lang="ru-RU" dirty="0"/>
        </a:p>
      </dgm:t>
    </dgm:pt>
    <dgm:pt modelId="{5ED709D7-3FAC-41FB-AEC0-A2FDCA8731CC}" type="parTrans" cxnId="{62265A8B-2585-4C06-B39A-5BBCE5FC7564}">
      <dgm:prSet/>
      <dgm:spPr/>
      <dgm:t>
        <a:bodyPr/>
        <a:lstStyle/>
        <a:p>
          <a:endParaRPr lang="ru-RU"/>
        </a:p>
      </dgm:t>
    </dgm:pt>
    <dgm:pt modelId="{1310EFED-61D8-4BBD-B7FD-AC869BC36FCE}" type="sibTrans" cxnId="{62265A8B-2585-4C06-B39A-5BBCE5FC7564}">
      <dgm:prSet/>
      <dgm:spPr/>
      <dgm:t>
        <a:bodyPr/>
        <a:lstStyle/>
        <a:p>
          <a:endParaRPr lang="ru-RU"/>
        </a:p>
      </dgm:t>
    </dgm:pt>
    <dgm:pt modelId="{11BB60E8-974F-4B15-A0B1-06A0D99210D2}">
      <dgm:prSet phldrT="[Текст]"/>
      <dgm:spPr/>
      <dgm:t>
        <a:bodyPr/>
        <a:lstStyle/>
        <a:p>
          <a:r>
            <a:rPr lang="ru-RU" dirty="0" smtClean="0"/>
            <a:t>Тренировочные тесты и упражнения</a:t>
          </a:r>
          <a:endParaRPr lang="ru-RU" dirty="0"/>
        </a:p>
      </dgm:t>
    </dgm:pt>
    <dgm:pt modelId="{E5EA7E8B-ACF5-4BBD-901D-68062E3763AE}" type="parTrans" cxnId="{F52CECFA-315C-4DC4-8FED-8EB1A04C5B29}">
      <dgm:prSet/>
      <dgm:spPr/>
      <dgm:t>
        <a:bodyPr/>
        <a:lstStyle/>
        <a:p>
          <a:endParaRPr lang="ru-RU"/>
        </a:p>
      </dgm:t>
    </dgm:pt>
    <dgm:pt modelId="{CB0D79BF-F7FE-45EB-8A8F-4CFBA2DF8033}" type="sibTrans" cxnId="{F52CECFA-315C-4DC4-8FED-8EB1A04C5B29}">
      <dgm:prSet/>
      <dgm:spPr/>
      <dgm:t>
        <a:bodyPr/>
        <a:lstStyle/>
        <a:p>
          <a:endParaRPr lang="ru-RU"/>
        </a:p>
      </dgm:t>
    </dgm:pt>
    <dgm:pt modelId="{91E9D0E1-5B04-4FF7-BBDC-FFD9000784FD}">
      <dgm:prSet phldrT="[Текст]"/>
      <dgm:spPr/>
      <dgm:t>
        <a:bodyPr/>
        <a:lstStyle/>
        <a:p>
          <a:r>
            <a:rPr lang="ru-RU" dirty="0" smtClean="0"/>
            <a:t>игры</a:t>
          </a:r>
          <a:endParaRPr lang="ru-RU" dirty="0"/>
        </a:p>
      </dgm:t>
    </dgm:pt>
    <dgm:pt modelId="{BFD44891-35AA-427F-A0D9-8422BC00344D}" type="parTrans" cxnId="{DC9ED84C-284E-40C7-869F-687373DEE1BB}">
      <dgm:prSet/>
      <dgm:spPr/>
      <dgm:t>
        <a:bodyPr/>
        <a:lstStyle/>
        <a:p>
          <a:endParaRPr lang="ru-RU"/>
        </a:p>
      </dgm:t>
    </dgm:pt>
    <dgm:pt modelId="{5FCC9C16-DA60-4024-937F-0A464C0D1045}" type="sibTrans" cxnId="{DC9ED84C-284E-40C7-869F-687373DEE1BB}">
      <dgm:prSet/>
      <dgm:spPr/>
      <dgm:t>
        <a:bodyPr/>
        <a:lstStyle/>
        <a:p>
          <a:endParaRPr lang="ru-RU"/>
        </a:p>
      </dgm:t>
    </dgm:pt>
    <dgm:pt modelId="{4FA63C54-0861-4FD1-A2B1-16A21AEDAD7E}">
      <dgm:prSet phldrT="[Текст]"/>
      <dgm:spPr/>
      <dgm:t>
        <a:bodyPr/>
        <a:lstStyle/>
        <a:p>
          <a:r>
            <a:rPr lang="ru-RU" dirty="0" smtClean="0"/>
            <a:t>Электронные учебники</a:t>
          </a:r>
          <a:endParaRPr lang="ru-RU" dirty="0"/>
        </a:p>
      </dgm:t>
    </dgm:pt>
    <dgm:pt modelId="{6D1D2B7B-F96C-4108-B020-F7EBAB346AE8}" type="parTrans" cxnId="{CA9C4A20-68E4-4179-BF85-614235623D67}">
      <dgm:prSet/>
      <dgm:spPr/>
      <dgm:t>
        <a:bodyPr/>
        <a:lstStyle/>
        <a:p>
          <a:endParaRPr lang="ru-RU"/>
        </a:p>
      </dgm:t>
    </dgm:pt>
    <dgm:pt modelId="{65814BB2-7838-475A-BA27-418DAA09B09A}" type="sibTrans" cxnId="{CA9C4A20-68E4-4179-BF85-614235623D67}">
      <dgm:prSet/>
      <dgm:spPr/>
      <dgm:t>
        <a:bodyPr/>
        <a:lstStyle/>
        <a:p>
          <a:endParaRPr lang="ru-RU"/>
        </a:p>
      </dgm:t>
    </dgm:pt>
    <dgm:pt modelId="{DBD7AB1E-0230-4AB6-80C8-4543B9505D1F}">
      <dgm:prSet phldrT="[Текст]"/>
      <dgm:spPr/>
      <dgm:t>
        <a:bodyPr/>
        <a:lstStyle/>
        <a:p>
          <a:r>
            <a:rPr lang="ru-RU" dirty="0" smtClean="0"/>
            <a:t>Обучающие программы</a:t>
          </a:r>
          <a:endParaRPr lang="ru-RU" dirty="0"/>
        </a:p>
      </dgm:t>
    </dgm:pt>
    <dgm:pt modelId="{E5B031AF-F5EC-4F4A-A296-1ED59FDB33C5}" type="parTrans" cxnId="{F01DC967-E6A6-49E9-A74E-11409A7CD0F4}">
      <dgm:prSet/>
      <dgm:spPr/>
      <dgm:t>
        <a:bodyPr/>
        <a:lstStyle/>
        <a:p>
          <a:endParaRPr lang="ru-RU"/>
        </a:p>
      </dgm:t>
    </dgm:pt>
    <dgm:pt modelId="{15D52F16-19C0-40DF-868A-297434D25210}" type="sibTrans" cxnId="{F01DC967-E6A6-49E9-A74E-11409A7CD0F4}">
      <dgm:prSet/>
      <dgm:spPr/>
      <dgm:t>
        <a:bodyPr/>
        <a:lstStyle/>
        <a:p>
          <a:endParaRPr lang="ru-RU"/>
        </a:p>
      </dgm:t>
    </dgm:pt>
    <dgm:pt modelId="{5E3144E0-6EE7-4C76-895F-AD529287DE27}">
      <dgm:prSet/>
      <dgm:spPr/>
      <dgm:t>
        <a:bodyPr/>
        <a:lstStyle/>
        <a:p>
          <a:r>
            <a:rPr lang="ru-RU" dirty="0" smtClean="0"/>
            <a:t>Электронные словари и справочники</a:t>
          </a:r>
          <a:endParaRPr lang="ru-RU" dirty="0"/>
        </a:p>
      </dgm:t>
    </dgm:pt>
    <dgm:pt modelId="{AAD1C6DD-646B-41E9-A67F-A6ED197A10A0}" type="parTrans" cxnId="{48402765-14B9-441C-9F9C-8DF94FEA2DE7}">
      <dgm:prSet/>
      <dgm:spPr/>
      <dgm:t>
        <a:bodyPr/>
        <a:lstStyle/>
        <a:p>
          <a:endParaRPr lang="ru-RU"/>
        </a:p>
      </dgm:t>
    </dgm:pt>
    <dgm:pt modelId="{50940885-9027-42FC-A096-7E222C2A73F1}" type="sibTrans" cxnId="{48402765-14B9-441C-9F9C-8DF94FEA2DE7}">
      <dgm:prSet/>
      <dgm:spPr/>
      <dgm:t>
        <a:bodyPr/>
        <a:lstStyle/>
        <a:p>
          <a:endParaRPr lang="ru-RU"/>
        </a:p>
      </dgm:t>
    </dgm:pt>
    <dgm:pt modelId="{5EF2A80F-53B6-4A11-86F8-ADBF2271157B}">
      <dgm:prSet/>
      <dgm:spPr/>
      <dgm:t>
        <a:bodyPr/>
        <a:lstStyle/>
        <a:p>
          <a:r>
            <a:rPr lang="ru-RU" dirty="0" err="1" smtClean="0"/>
            <a:t>Мультимедийные</a:t>
          </a:r>
          <a:r>
            <a:rPr lang="ru-RU" dirty="0" smtClean="0"/>
            <a:t> презентации</a:t>
          </a:r>
          <a:endParaRPr lang="ru-RU" dirty="0"/>
        </a:p>
      </dgm:t>
    </dgm:pt>
    <dgm:pt modelId="{CC9CC400-3C4E-4AFE-888F-932FC248F51C}" type="parTrans" cxnId="{7DC82D96-BC79-4D0A-8BC8-C10F9FF1089B}">
      <dgm:prSet/>
      <dgm:spPr/>
      <dgm:t>
        <a:bodyPr/>
        <a:lstStyle/>
        <a:p>
          <a:endParaRPr lang="ru-RU"/>
        </a:p>
      </dgm:t>
    </dgm:pt>
    <dgm:pt modelId="{523261CB-3803-45A6-870B-68D964CB989B}" type="sibTrans" cxnId="{7DC82D96-BC79-4D0A-8BC8-C10F9FF1089B}">
      <dgm:prSet/>
      <dgm:spPr/>
      <dgm:t>
        <a:bodyPr/>
        <a:lstStyle/>
        <a:p>
          <a:endParaRPr lang="ru-RU"/>
        </a:p>
      </dgm:t>
    </dgm:pt>
    <dgm:pt modelId="{2F280C28-94E5-484F-A2D3-2943CA9E90AE}" type="pres">
      <dgm:prSet presAssocID="{617BC36C-4618-42DD-867E-0A22E59A6B9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9ADAC7-F836-443E-A41F-5784E4AF930E}" type="pres">
      <dgm:prSet presAssocID="{617BC36C-4618-42DD-867E-0A22E59A6B9D}" presName="radial" presStyleCnt="0">
        <dgm:presLayoutVars>
          <dgm:animLvl val="ctr"/>
        </dgm:presLayoutVars>
      </dgm:prSet>
      <dgm:spPr/>
    </dgm:pt>
    <dgm:pt modelId="{63A452A6-B414-4C3C-B576-0FF53409C959}" type="pres">
      <dgm:prSet presAssocID="{E0BF7C1C-187E-4838-8FF4-ED186C0EBDA6}" presName="centerShape" presStyleLbl="vennNode1" presStyleIdx="0" presStyleCnt="7"/>
      <dgm:spPr/>
      <dgm:t>
        <a:bodyPr/>
        <a:lstStyle/>
        <a:p>
          <a:endParaRPr lang="ru-RU"/>
        </a:p>
      </dgm:t>
    </dgm:pt>
    <dgm:pt modelId="{B9532E03-A0E0-4660-AFD4-A52D7ED6A6D7}" type="pres">
      <dgm:prSet presAssocID="{11BB60E8-974F-4B15-A0B1-06A0D99210D2}" presName="node" presStyleLbl="vennNode1" presStyleIdx="1" presStyleCnt="7" custScaleX="130392" custScaleY="134852" custRadScaleRad="91743" custRadScaleInc="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3C7B-5692-43B2-B5E0-363274B46041}" type="pres">
      <dgm:prSet presAssocID="{91E9D0E1-5B04-4FF7-BBDC-FFD9000784FD}" presName="node" presStyleLbl="vennNode1" presStyleIdx="2" presStyleCnt="7" custScaleX="143695" custScaleY="143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18FDE-5520-4BF1-991A-915F933C03BE}" type="pres">
      <dgm:prSet presAssocID="{5EF2A80F-53B6-4A11-86F8-ADBF2271157B}" presName="node" presStyleLbl="vennNode1" presStyleIdx="3" presStyleCnt="7" custScaleX="136813" custScaleY="131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8583C-15EA-430C-A075-C760A7A9121A}" type="pres">
      <dgm:prSet presAssocID="{4FA63C54-0861-4FD1-A2B1-16A21AEDAD7E}" presName="node" presStyleLbl="vennNode1" presStyleIdx="4" presStyleCnt="7" custScaleX="151412" custScaleY="132818" custRadScaleRad="93517" custRadScaleInc="-4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4AB6A-39BB-4002-A433-729EC0A285E4}" type="pres">
      <dgm:prSet presAssocID="{DBD7AB1E-0230-4AB6-80C8-4543B9505D1F}" presName="node" presStyleLbl="vennNode1" presStyleIdx="5" presStyleCnt="7" custScaleX="128977" custScaleY="131804" custRadScaleRad="93446" custRadScaleInc="3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246C3-83CD-4474-ACAE-867B43CA28E4}" type="pres">
      <dgm:prSet presAssocID="{5E3144E0-6EE7-4C76-895F-AD529287DE27}" presName="node" presStyleLbl="vennNode1" presStyleIdx="6" presStyleCnt="7" custScaleX="140015" custScaleY="144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135B5-B2DD-469E-81FC-EDD8E8FE5215}" type="presOf" srcId="{91E9D0E1-5B04-4FF7-BBDC-FFD9000784FD}" destId="{80AA3C7B-5692-43B2-B5E0-363274B46041}" srcOrd="0" destOrd="0" presId="urn:microsoft.com/office/officeart/2005/8/layout/radial3"/>
    <dgm:cxn modelId="{A5BC5FF3-6281-4E86-9661-9FF204A15600}" type="presOf" srcId="{DBD7AB1E-0230-4AB6-80C8-4543B9505D1F}" destId="{1A24AB6A-39BB-4002-A433-729EC0A285E4}" srcOrd="0" destOrd="0" presId="urn:microsoft.com/office/officeart/2005/8/layout/radial3"/>
    <dgm:cxn modelId="{F01DC967-E6A6-49E9-A74E-11409A7CD0F4}" srcId="{E0BF7C1C-187E-4838-8FF4-ED186C0EBDA6}" destId="{DBD7AB1E-0230-4AB6-80C8-4543B9505D1F}" srcOrd="4" destOrd="0" parTransId="{E5B031AF-F5EC-4F4A-A296-1ED59FDB33C5}" sibTransId="{15D52F16-19C0-40DF-868A-297434D25210}"/>
    <dgm:cxn modelId="{48402765-14B9-441C-9F9C-8DF94FEA2DE7}" srcId="{E0BF7C1C-187E-4838-8FF4-ED186C0EBDA6}" destId="{5E3144E0-6EE7-4C76-895F-AD529287DE27}" srcOrd="5" destOrd="0" parTransId="{AAD1C6DD-646B-41E9-A67F-A6ED197A10A0}" sibTransId="{50940885-9027-42FC-A096-7E222C2A73F1}"/>
    <dgm:cxn modelId="{BC7CC850-56A8-4CAC-B311-07FD9803CF06}" type="presOf" srcId="{617BC36C-4618-42DD-867E-0A22E59A6B9D}" destId="{2F280C28-94E5-484F-A2D3-2943CA9E90AE}" srcOrd="0" destOrd="0" presId="urn:microsoft.com/office/officeart/2005/8/layout/radial3"/>
    <dgm:cxn modelId="{CA9C4A20-68E4-4179-BF85-614235623D67}" srcId="{E0BF7C1C-187E-4838-8FF4-ED186C0EBDA6}" destId="{4FA63C54-0861-4FD1-A2B1-16A21AEDAD7E}" srcOrd="3" destOrd="0" parTransId="{6D1D2B7B-F96C-4108-B020-F7EBAB346AE8}" sibTransId="{65814BB2-7838-475A-BA27-418DAA09B09A}"/>
    <dgm:cxn modelId="{62265A8B-2585-4C06-B39A-5BBCE5FC7564}" srcId="{617BC36C-4618-42DD-867E-0A22E59A6B9D}" destId="{E0BF7C1C-187E-4838-8FF4-ED186C0EBDA6}" srcOrd="0" destOrd="0" parTransId="{5ED709D7-3FAC-41FB-AEC0-A2FDCA8731CC}" sibTransId="{1310EFED-61D8-4BBD-B7FD-AC869BC36FCE}"/>
    <dgm:cxn modelId="{F52CECFA-315C-4DC4-8FED-8EB1A04C5B29}" srcId="{E0BF7C1C-187E-4838-8FF4-ED186C0EBDA6}" destId="{11BB60E8-974F-4B15-A0B1-06A0D99210D2}" srcOrd="0" destOrd="0" parTransId="{E5EA7E8B-ACF5-4BBD-901D-68062E3763AE}" sibTransId="{CB0D79BF-F7FE-45EB-8A8F-4CFBA2DF8033}"/>
    <dgm:cxn modelId="{C3665F1D-7142-4E58-AC5A-48FA284C6585}" type="presOf" srcId="{4FA63C54-0861-4FD1-A2B1-16A21AEDAD7E}" destId="{4958583C-15EA-430C-A075-C760A7A9121A}" srcOrd="0" destOrd="0" presId="urn:microsoft.com/office/officeart/2005/8/layout/radial3"/>
    <dgm:cxn modelId="{1BA564F9-952B-4DBB-AB7B-1B5DDA565277}" type="presOf" srcId="{E0BF7C1C-187E-4838-8FF4-ED186C0EBDA6}" destId="{63A452A6-B414-4C3C-B576-0FF53409C959}" srcOrd="0" destOrd="0" presId="urn:microsoft.com/office/officeart/2005/8/layout/radial3"/>
    <dgm:cxn modelId="{DC9ED84C-284E-40C7-869F-687373DEE1BB}" srcId="{E0BF7C1C-187E-4838-8FF4-ED186C0EBDA6}" destId="{91E9D0E1-5B04-4FF7-BBDC-FFD9000784FD}" srcOrd="1" destOrd="0" parTransId="{BFD44891-35AA-427F-A0D9-8422BC00344D}" sibTransId="{5FCC9C16-DA60-4024-937F-0A464C0D1045}"/>
    <dgm:cxn modelId="{ADD9FB8A-8BE4-4202-8F6E-42E6C7A7F9C4}" type="presOf" srcId="{11BB60E8-974F-4B15-A0B1-06A0D99210D2}" destId="{B9532E03-A0E0-4660-AFD4-A52D7ED6A6D7}" srcOrd="0" destOrd="0" presId="urn:microsoft.com/office/officeart/2005/8/layout/radial3"/>
    <dgm:cxn modelId="{7DC82D96-BC79-4D0A-8BC8-C10F9FF1089B}" srcId="{E0BF7C1C-187E-4838-8FF4-ED186C0EBDA6}" destId="{5EF2A80F-53B6-4A11-86F8-ADBF2271157B}" srcOrd="2" destOrd="0" parTransId="{CC9CC400-3C4E-4AFE-888F-932FC248F51C}" sibTransId="{523261CB-3803-45A6-870B-68D964CB989B}"/>
    <dgm:cxn modelId="{544BBB30-B4F8-48F9-ABAD-2FCD2DDE67A5}" type="presOf" srcId="{5EF2A80F-53B6-4A11-86F8-ADBF2271157B}" destId="{4C418FDE-5520-4BF1-991A-915F933C03BE}" srcOrd="0" destOrd="0" presId="urn:microsoft.com/office/officeart/2005/8/layout/radial3"/>
    <dgm:cxn modelId="{BDACDF94-4FE4-434B-94F0-499F53694714}" type="presOf" srcId="{5E3144E0-6EE7-4C76-895F-AD529287DE27}" destId="{6E7246C3-83CD-4474-ACAE-867B43CA28E4}" srcOrd="0" destOrd="0" presId="urn:microsoft.com/office/officeart/2005/8/layout/radial3"/>
    <dgm:cxn modelId="{E4F83EAE-7B82-4653-B483-9644D8D1965B}" type="presParOf" srcId="{2F280C28-94E5-484F-A2D3-2943CA9E90AE}" destId="{3C9ADAC7-F836-443E-A41F-5784E4AF930E}" srcOrd="0" destOrd="0" presId="urn:microsoft.com/office/officeart/2005/8/layout/radial3"/>
    <dgm:cxn modelId="{54589ADA-DA03-436B-AC4D-21683D727971}" type="presParOf" srcId="{3C9ADAC7-F836-443E-A41F-5784E4AF930E}" destId="{63A452A6-B414-4C3C-B576-0FF53409C959}" srcOrd="0" destOrd="0" presId="urn:microsoft.com/office/officeart/2005/8/layout/radial3"/>
    <dgm:cxn modelId="{06A0124A-5F95-4B3D-817D-41A5274434DD}" type="presParOf" srcId="{3C9ADAC7-F836-443E-A41F-5784E4AF930E}" destId="{B9532E03-A0E0-4660-AFD4-A52D7ED6A6D7}" srcOrd="1" destOrd="0" presId="urn:microsoft.com/office/officeart/2005/8/layout/radial3"/>
    <dgm:cxn modelId="{F3C64100-940E-4ED2-A2BA-7D373817E639}" type="presParOf" srcId="{3C9ADAC7-F836-443E-A41F-5784E4AF930E}" destId="{80AA3C7B-5692-43B2-B5E0-363274B46041}" srcOrd="2" destOrd="0" presId="urn:microsoft.com/office/officeart/2005/8/layout/radial3"/>
    <dgm:cxn modelId="{BF962EEF-041D-438E-AB5C-4AE165612F1E}" type="presParOf" srcId="{3C9ADAC7-F836-443E-A41F-5784E4AF930E}" destId="{4C418FDE-5520-4BF1-991A-915F933C03BE}" srcOrd="3" destOrd="0" presId="urn:microsoft.com/office/officeart/2005/8/layout/radial3"/>
    <dgm:cxn modelId="{CA3EB3F9-4B1E-4DB8-8CF1-E543185CCB82}" type="presParOf" srcId="{3C9ADAC7-F836-443E-A41F-5784E4AF930E}" destId="{4958583C-15EA-430C-A075-C760A7A9121A}" srcOrd="4" destOrd="0" presId="urn:microsoft.com/office/officeart/2005/8/layout/radial3"/>
    <dgm:cxn modelId="{F16AE4E1-3825-4218-8903-594BEBD9CAD1}" type="presParOf" srcId="{3C9ADAC7-F836-443E-A41F-5784E4AF930E}" destId="{1A24AB6A-39BB-4002-A433-729EC0A285E4}" srcOrd="5" destOrd="0" presId="urn:microsoft.com/office/officeart/2005/8/layout/radial3"/>
    <dgm:cxn modelId="{D4ECBE9A-B8C2-481D-9D03-20BA477708BB}" type="presParOf" srcId="{3C9ADAC7-F836-443E-A41F-5784E4AF930E}" destId="{6E7246C3-83CD-4474-ACAE-867B43CA28E4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70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8263" y="0"/>
            <a:ext cx="296703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ECB2DA2-A5C5-496E-82FC-1736389A53C3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78462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0550"/>
            <a:ext cx="296703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8263" y="9480550"/>
            <a:ext cx="296703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FFDDFC1-0425-4D87-9AF3-8BA70CE38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5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56EA60-9759-4A33-9D3D-AE6B0B4620A9}" type="slidenum">
              <a:rPr lang="ru-RU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3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FB4D-7B00-4461-AAF3-81D76C428C18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37FAB-C0C5-4DF5-A504-81E832DC5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4573-FC3C-423A-93EE-3A8F015B425B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F557-5BDD-4685-A0EA-F5FF75DC4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82019-19B6-444E-BC4F-719A5650C8FB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3D07B-06E3-4208-9623-D96272ED0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62E21-8978-4505-B64C-13C54C1E8F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32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8939-4405-4F84-B143-6D6F90C3C9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0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136C5-4E1F-4FBB-B22A-082DBE67AA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8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9739-3FC5-457F-9FEA-E54B223CD11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10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2C490-B378-411C-B28B-7C0712E090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7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3A10-9709-4539-87C0-E9308C8C8E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71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661B4-EA8E-4CE6-805B-014E5E31E6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03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B4FA5-A032-47D6-8961-94C8321D8E1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9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4E23C-6BF8-4553-ACF2-6C6A0E1E1C5B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F58FC-811F-43ED-AA99-7743674C1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3D13C-F6A3-4609-AB10-6132E65FDE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818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2ABD4-0F67-4D48-A5CD-83ED338B1F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468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C310-4A71-4276-A313-25A96488A9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2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3AE0-55D0-435A-B0DB-9AAFD1D6DC61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11BFA-C91B-4FE9-BE0F-A48F43261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F393D-FC19-4D9A-A7A8-0E4015143F96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7C2C6-B318-4B2A-878E-A9F4165A0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3342-A9B2-46A9-A31A-DC4A97241870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0FADB-BAD5-4031-828C-13509BA01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217B8-44B0-4C0C-8A54-E538A741B758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8FDDB-7259-4646-B0F7-64A0EFBB5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4142-B90F-4D9F-B6EB-8141F8A04AE4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6EF0-E24E-46C1-A3B5-319195FE0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C7A6C-4528-4FAC-9714-73F9A877A637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CE304-CD18-4671-AC9D-5DAE93768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6F418-0BAD-4289-A236-DC5132F6C9C1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E632-C4EA-4B25-86C3-3890DDD1F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F645DA-2ECB-40F3-A104-DE6E6FE915D7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88A804-7B70-4B33-9931-D32F5C67E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944D30-1B8E-4042-8D74-AA20C63269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4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H:\1.sw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hyperlink" Target="http://c/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H:\2.sw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hyperlink" Target="http://c/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file:///H:\3.swf" TargetMode="External"/><Relationship Id="rId7" Type="http://schemas.openxmlformats.org/officeDocument/2006/relationships/hyperlink" Target="http://c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hyperlink" Target="file:///H:\6.swf" TargetMode="External"/><Relationship Id="rId5" Type="http://schemas.openxmlformats.org/officeDocument/2006/relationships/hyperlink" Target="file:///H:\5.swf" TargetMode="External"/><Relationship Id="rId4" Type="http://schemas.openxmlformats.org/officeDocument/2006/relationships/hyperlink" Target="file:///H:\4.sw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hyperlink" Target="file:///H:\7.swf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c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file:///H:\8.swf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H:\9.sw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hyperlink" Target="file:///F:\attempt.php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Использование ИКТ на уроках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английского языка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285992"/>
            <a:ext cx="20955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428868"/>
            <a:ext cx="184308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9292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Преимущества ИТ</a:t>
            </a:r>
            <a:r>
              <a:rPr lang="en-US" smtClean="0"/>
              <a:t/>
            </a:r>
            <a:br>
              <a:rPr lang="en-US" smtClean="0"/>
            </a:br>
            <a:endParaRPr lang="ru-RU" sz="140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ru-RU" smtClean="0"/>
              <a:t>помогает </a:t>
            </a:r>
            <a:r>
              <a:rPr lang="ru-RU" b="1" smtClean="0"/>
              <a:t>разнообразить </a:t>
            </a:r>
            <a:r>
              <a:rPr lang="ru-RU" smtClean="0"/>
              <a:t>виды деятельности и удержать внимание на теме </a:t>
            </a:r>
          </a:p>
        </p:txBody>
      </p:sp>
      <p:pic>
        <p:nvPicPr>
          <p:cNvPr id="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54515">
            <a:off x="2949575" y="1295400"/>
            <a:ext cx="26035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2223 0.00023 L 0.03611 -0.01088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17" y="-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Преимущества ИТ</a:t>
            </a:r>
            <a:br>
              <a:rPr lang="ru-RU" smtClean="0"/>
            </a:br>
            <a:endParaRPr lang="ru-RU" sz="1200" smtClean="0">
              <a:solidFill>
                <a:schemeClr val="accent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795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i="1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Char char="-"/>
              <a:defRPr/>
            </a:pPr>
            <a:r>
              <a:rPr lang="ru-RU" dirty="0" smtClean="0"/>
              <a:t>расширяет ранг </a:t>
            </a:r>
            <a:r>
              <a:rPr lang="ru-RU" b="1" dirty="0" smtClean="0"/>
              <a:t>кинестетических </a:t>
            </a:r>
            <a:r>
              <a:rPr lang="ru-RU" dirty="0" smtClean="0"/>
              <a:t>реакций учащихся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>
                <a:hlinkClick r:id="rId3" action="ppaction://hlinkfile"/>
              </a:rPr>
              <a:t>например</a:t>
            </a: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sz="1200" dirty="0" smtClean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125538"/>
            <a:ext cx="10096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579563"/>
            <a:ext cx="164465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68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2223 0.00023 L 0.03611 -0.01088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17" y="-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r>
              <a:rPr lang="ru-RU" sz="4000" smtClean="0"/>
              <a:t>Преимущества ИТ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hlinkClick r:id="rId3" action="ppaction://hlinkfile"/>
              </a:rPr>
              <a:t>например</a:t>
            </a: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Помогает усилить</a:t>
            </a:r>
            <a:r>
              <a:rPr lang="ru-RU" b="1" dirty="0" smtClean="0"/>
              <a:t> ситуацию погружения, </a:t>
            </a:r>
            <a:r>
              <a:rPr lang="ru-RU" dirty="0" smtClean="0"/>
              <a:t>т.к. виртуальные герои являются дополнительными носителями языка помимо учителя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844675"/>
            <a:ext cx="1066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492375"/>
            <a:ext cx="164465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94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2223 0.00023 L 0.03611 -0.010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17" y="-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Преимущества ИТ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628775"/>
            <a:ext cx="8229600" cy="4525963"/>
          </a:xfrm>
        </p:spPr>
        <p:txBody>
          <a:bodyPr/>
          <a:lstStyle/>
          <a:p>
            <a:pPr eaLnBrk="1" hangingPunct="1"/>
            <a:endParaRPr lang="ru-RU" sz="1600" smtClean="0">
              <a:solidFill>
                <a:schemeClr val="accent2"/>
              </a:solidFill>
            </a:endParaRPr>
          </a:p>
          <a:p>
            <a:pPr eaLnBrk="1" hangingPunct="1"/>
            <a:endParaRPr lang="ru-RU" sz="1600" smtClean="0">
              <a:solidFill>
                <a:schemeClr val="accent2"/>
              </a:solidFill>
            </a:endParaRPr>
          </a:p>
          <a:p>
            <a:pPr eaLnBrk="1" hangingPunct="1"/>
            <a:endParaRPr lang="ru-RU" sz="160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</a:pPr>
            <a:r>
              <a:rPr lang="ru-RU" sz="1800" b="1" smtClean="0"/>
              <a:t>задания на усвоение алфавита</a:t>
            </a:r>
          </a:p>
          <a:p>
            <a:pPr eaLnBrk="1" hangingPunct="1">
              <a:buFontTx/>
              <a:buNone/>
            </a:pPr>
            <a:r>
              <a:rPr lang="ru-RU" sz="1400" b="1" smtClean="0">
                <a:solidFill>
                  <a:schemeClr val="accent2"/>
                </a:solidFill>
                <a:hlinkClick r:id="rId3" action="ppaction://hlinkfile"/>
              </a:rPr>
              <a:t>например</a:t>
            </a:r>
            <a:endParaRPr lang="ru-RU" sz="14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600" b="1" smtClean="0"/>
              <a:t>-    задания на соотнесение букв и их сочетаний с определенным звуком</a:t>
            </a:r>
            <a:endParaRPr lang="ru-RU" sz="16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z="1400" smtClean="0">
                <a:hlinkClick r:id="rId4" action="ppaction://hlinkfile"/>
              </a:rPr>
              <a:t>например</a:t>
            </a:r>
            <a:endParaRPr lang="ru-RU" sz="1400" smtClean="0"/>
          </a:p>
          <a:p>
            <a:pPr eaLnBrk="1" hangingPunct="1">
              <a:buFontTx/>
              <a:buNone/>
            </a:pPr>
            <a:r>
              <a:rPr lang="ru-RU" sz="1400" smtClean="0">
                <a:hlinkClick r:id="rId5" action="ppaction://hlinkfile"/>
              </a:rPr>
              <a:t>например</a:t>
            </a:r>
            <a:endParaRPr lang="ru-RU" sz="1400" smtClean="0"/>
          </a:p>
          <a:p>
            <a:pPr eaLnBrk="1" hangingPunct="1">
              <a:buFontTx/>
              <a:buChar char="-"/>
            </a:pPr>
            <a:r>
              <a:rPr lang="ru-RU" sz="1800" b="1" smtClean="0"/>
              <a:t>метод целого слова</a:t>
            </a:r>
          </a:p>
          <a:p>
            <a:pPr eaLnBrk="1" hangingPunct="1">
              <a:buFontTx/>
              <a:buNone/>
            </a:pPr>
            <a:r>
              <a:rPr lang="ru-RU" sz="1400" smtClean="0">
                <a:hlinkClick r:id="rId6" action="ppaction://hlinkfile"/>
              </a:rPr>
              <a:t>например</a:t>
            </a:r>
            <a:endParaRPr lang="ru-RU" sz="14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smtClean="0"/>
              <a:t>     позволяют начать </a:t>
            </a:r>
            <a:r>
              <a:rPr lang="ru-RU" b="1" smtClean="0"/>
              <a:t>процесс чтения</a:t>
            </a:r>
            <a:r>
              <a:rPr lang="ru-RU" smtClean="0"/>
              <a:t>   гораздо раньше</a:t>
            </a:r>
          </a:p>
        </p:txBody>
      </p:sp>
      <p:pic>
        <p:nvPicPr>
          <p:cNvPr id="5" name="Picture 5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12875"/>
            <a:ext cx="164465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WordArt 6"/>
          <p:cNvSpPr>
            <a:spLocks noChangeArrowheads="1" noChangeShapeType="1" noTextEdit="1"/>
          </p:cNvSpPr>
          <p:nvPr/>
        </p:nvSpPr>
        <p:spPr bwMode="auto">
          <a:xfrm rot="1697418">
            <a:off x="4859338" y="1125538"/>
            <a:ext cx="74295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abc</a:t>
            </a:r>
            <a:endParaRPr lang="ru-RU" sz="36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179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2223 0.00023 L 0.03611 -0.010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17" y="-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Преимущества ИТ</a:t>
            </a:r>
            <a:br>
              <a:rPr lang="ru-RU" sz="4000" smtClean="0"/>
            </a:br>
            <a:r>
              <a:rPr lang="ru-RU" sz="1200" b="1" smtClean="0">
                <a:solidFill>
                  <a:schemeClr val="accent2"/>
                </a:solidFill>
              </a:rPr>
              <a:t/>
            </a:r>
            <a:br>
              <a:rPr lang="ru-RU" sz="1200" b="1" smtClean="0">
                <a:solidFill>
                  <a:schemeClr val="accent2"/>
                </a:solidFill>
              </a:rPr>
            </a:br>
            <a:endParaRPr lang="ru-RU" sz="1200" b="1" smtClean="0">
              <a:solidFill>
                <a:schemeClr val="accent2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160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ru-RU" smtClean="0"/>
          </a:p>
          <a:p>
            <a:endParaRPr lang="ru-RU" smtClean="0"/>
          </a:p>
          <a:p>
            <a:r>
              <a:rPr lang="ru-RU" smtClean="0"/>
              <a:t>анимация позволяет продемонстрировать </a:t>
            </a:r>
            <a:r>
              <a:rPr lang="ru-RU" b="1" smtClean="0"/>
              <a:t>употребление нового языка в контексте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121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412875"/>
            <a:ext cx="1646237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1"/>
          <p:cNvSpPr txBox="1">
            <a:spLocks noChangeArrowheads="1"/>
          </p:cNvSpPr>
          <p:nvPr/>
        </p:nvSpPr>
        <p:spPr bwMode="auto">
          <a:xfrm>
            <a:off x="6804025" y="4724400"/>
            <a:ext cx="1316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smtClean="0">
                <a:solidFill>
                  <a:srgbClr val="333399"/>
                </a:solidFill>
                <a:hlinkClick r:id="rId6" action="ppaction://hlinkfile"/>
              </a:rPr>
              <a:t>например</a:t>
            </a: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5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2223 0.00023 L 0.03611 -0.010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17" y="-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Преимущества ИТ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содержит дополнительные упражнения  для </a:t>
            </a:r>
            <a:r>
              <a:rPr lang="ru-RU" u="sng" smtClean="0"/>
              <a:t>работы в классе</a:t>
            </a:r>
            <a:r>
              <a:rPr lang="ru-RU" smtClean="0"/>
              <a:t> и    </a:t>
            </a:r>
            <a:r>
              <a:rPr lang="ru-RU" u="sng" smtClean="0"/>
              <a:t>самостоятельной работы дома</a:t>
            </a:r>
          </a:p>
          <a:p>
            <a:pPr eaLnBrk="1" hangingPunct="1">
              <a:buFontTx/>
              <a:buNone/>
            </a:pPr>
            <a:endParaRPr lang="ru-RU" sz="1200" b="1" u="sng" smtClean="0"/>
          </a:p>
          <a:p>
            <a:pPr eaLnBrk="1" hangingPunct="1">
              <a:buFontTx/>
              <a:buNone/>
            </a:pPr>
            <a:r>
              <a:rPr lang="ru-RU" sz="1200" b="1" u="sng" smtClean="0">
                <a:hlinkClick r:id="rId2" action="ppaction://hlinkfile"/>
              </a:rPr>
              <a:t>например</a:t>
            </a:r>
            <a:endParaRPr lang="ru-RU" sz="1200" b="1" u="sng" smtClean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12875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39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69 L 0.25052 0.00069 " pathEditMode="relative" rAng="0" ptsTypes="AA">
                                      <p:cBhvr>
                                        <p:cTn id="6" dur="5000" spd="-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75538 0.0009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7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Преимущества ИТ</a:t>
            </a:r>
            <a:r>
              <a:rPr lang="en-US" sz="4800" b="1" smtClean="0"/>
              <a:t/>
            </a:r>
            <a:br>
              <a:rPr lang="en-US" sz="4800" b="1" smtClean="0"/>
            </a:br>
            <a:endParaRPr lang="ru-RU" sz="48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229600" cy="4525962"/>
          </a:xfrm>
        </p:spPr>
        <p:txBody>
          <a:bodyPr/>
          <a:lstStyle/>
          <a:p>
            <a:pPr eaLnBrk="1" hangingPunct="1"/>
            <a:endParaRPr lang="en-US" sz="4000" b="1" smtClean="0"/>
          </a:p>
          <a:p>
            <a:pPr eaLnBrk="1" hangingPunct="1"/>
            <a:endParaRPr lang="en-US" sz="4000" b="1" smtClean="0"/>
          </a:p>
          <a:p>
            <a:pPr eaLnBrk="1" hangingPunct="1">
              <a:buFontTx/>
              <a:buNone/>
            </a:pPr>
            <a:endParaRPr lang="en-US" sz="12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sz="12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sz="12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sz="1200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sz="4000" b="1" smtClean="0"/>
              <a:t>облегчает </a:t>
            </a:r>
            <a:r>
              <a:rPr lang="ru-RU" sz="4000" b="1" u="sng" smtClean="0"/>
              <a:t>контроль </a:t>
            </a:r>
            <a:r>
              <a:rPr lang="ru-RU" sz="4000" b="1" smtClean="0"/>
              <a:t>и </a:t>
            </a:r>
            <a:r>
              <a:rPr lang="en-US" sz="4000" b="1" smtClean="0"/>
              <a:t>     </a:t>
            </a:r>
            <a:r>
              <a:rPr lang="ru-RU" sz="4000" b="1" u="sng" smtClean="0"/>
              <a:t>самоконтроль</a:t>
            </a:r>
            <a:endParaRPr lang="ru-RU" sz="4000" b="1" smtClean="0"/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endParaRPr lang="en-US" b="1" smtClean="0"/>
          </a:p>
        </p:txBody>
      </p:sp>
      <p:pic>
        <p:nvPicPr>
          <p:cNvPr id="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1646238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WordArt 6"/>
          <p:cNvSpPr>
            <a:spLocks noChangeArrowheads="1" noChangeShapeType="1" noTextEdit="1"/>
          </p:cNvSpPr>
          <p:nvPr/>
        </p:nvSpPr>
        <p:spPr bwMode="auto">
          <a:xfrm>
            <a:off x="4500563" y="1989138"/>
            <a:ext cx="73342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test</a:t>
            </a:r>
            <a:endParaRPr lang="ru-RU" sz="3600" kern="1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43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2223 0.00023 L 0.03611 -0.010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17" y="-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Преимущества ИТ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1400" dirty="0" smtClean="0"/>
          </a:p>
          <a:p>
            <a:pPr eaLnBrk="1" hangingPunct="1">
              <a:buFontTx/>
              <a:buNone/>
            </a:pPr>
            <a:endParaRPr lang="ru-RU" sz="1400" dirty="0" smtClean="0"/>
          </a:p>
          <a:p>
            <a:pPr eaLnBrk="1" hangingPunct="1">
              <a:buFontTx/>
              <a:buNone/>
            </a:pPr>
            <a:endParaRPr lang="ru-RU" sz="1400" dirty="0" smtClean="0"/>
          </a:p>
          <a:p>
            <a:pPr eaLnBrk="1" hangingPunct="1">
              <a:buFontTx/>
              <a:buNone/>
            </a:pPr>
            <a:endParaRPr lang="ru-RU" sz="1400" dirty="0" smtClean="0"/>
          </a:p>
          <a:p>
            <a:pPr eaLnBrk="1" hangingPunct="1">
              <a:buFontTx/>
              <a:buNone/>
            </a:pPr>
            <a:endParaRPr lang="ru-RU" sz="1400" dirty="0" smtClean="0"/>
          </a:p>
          <a:p>
            <a:pPr eaLnBrk="1" hangingPunct="1">
              <a:buFontTx/>
              <a:buNone/>
            </a:pPr>
            <a:endParaRPr lang="ru-RU" sz="1400" dirty="0" smtClean="0"/>
          </a:p>
          <a:p>
            <a:pPr eaLnBrk="1" hangingPunct="1">
              <a:buFontTx/>
              <a:buNone/>
            </a:pPr>
            <a:endParaRPr lang="ru-RU" sz="1400" dirty="0" smtClean="0"/>
          </a:p>
          <a:p>
            <a:pPr eaLnBrk="1" hangingPunct="1">
              <a:buFontTx/>
              <a:buNone/>
            </a:pPr>
            <a:r>
              <a:rPr lang="ru-RU" sz="1400" dirty="0" smtClean="0">
                <a:hlinkClick r:id="rId3" action="ppaction://hlinkfile"/>
              </a:rPr>
              <a:t>например</a:t>
            </a:r>
            <a:endParaRPr lang="ru-RU" sz="1400" dirty="0" smtClean="0"/>
          </a:p>
          <a:p>
            <a:pPr eaLnBrk="1" hangingPunct="1"/>
            <a:r>
              <a:rPr lang="ru-RU" dirty="0" smtClean="0"/>
              <a:t>активизирует и развивает все каналы восприятия информации (использованием различных звуков/шумов, музыки, изображений) </a:t>
            </a:r>
          </a:p>
        </p:txBody>
      </p:sp>
      <p:pic>
        <p:nvPicPr>
          <p:cNvPr id="5" name="Picture 5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341438"/>
            <a:ext cx="2428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60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833 0.0111 L -3.33333E-6 4.33526E-6 " pathEditMode="relative" ptsTypes="AA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81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chemeClr val="tx2">
                    <a:satMod val="130000"/>
                  </a:schemeClr>
                </a:solidFill>
              </a:rPr>
              <a:t>ЦЕЛЬ ОБУЧЕНИЯ:</a:t>
            </a:r>
            <a:endParaRPr lang="ru-RU" dirty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hlink"/>
                </a:solidFill>
                <a:latin typeface="Kunstler Script" pitchFamily="66" charset="0"/>
              </a:rPr>
              <a:t>ФОРМИРОВАНИЕ И РАЗВИТИЕ КОММУНИКАТИВНОЙ КУЛЬТУРЫ</a:t>
            </a:r>
          </a:p>
          <a:p>
            <a:pPr eaLnBrk="1" hangingPunct="1">
              <a:buFont typeface="Wingdings" pitchFamily="2" charset="2"/>
              <a:buNone/>
            </a:pPr>
            <a:endParaRPr lang="ru-RU" i="1" smtClean="0">
              <a:solidFill>
                <a:schemeClr val="hlink"/>
              </a:solidFill>
              <a:latin typeface="Kunstler Script" pitchFamily="66" charset="0"/>
            </a:endParaRPr>
          </a:p>
          <a:p>
            <a:pPr eaLnBrk="1" hangingPunct="1"/>
            <a:r>
              <a:rPr lang="ru-RU" i="1" smtClean="0">
                <a:solidFill>
                  <a:schemeClr val="hlink"/>
                </a:solidFill>
                <a:latin typeface="Kunstler Script" pitchFamily="66" charset="0"/>
              </a:rPr>
              <a:t>ОБУЧЕНИЕ ПРАКТИЧЕСКОМУ ОВЛАДЕНИЮ ИНОСТРАННЫМ ЯЗЫКОМ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advTm="1839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88" y="214313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СОВРЕМЕННЫЕ ПЕДАГОГИЧЕСКИЕ ТЕХНОЛОГИИ: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2357438"/>
            <a:ext cx="8272462" cy="40005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i="1" dirty="0" smtClean="0">
                <a:solidFill>
                  <a:srgbClr val="3366FF"/>
                </a:solidFill>
              </a:rPr>
              <a:t>ОБУЧЕНИЕ В СОТРУДНИЧЕСТВЕ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i="1" dirty="0" smtClean="0">
                <a:solidFill>
                  <a:srgbClr val="3366FF"/>
                </a:solidFill>
              </a:rPr>
              <a:t>ПРОЕКТНАЯ МЕТОДИКА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i="1" dirty="0" smtClean="0">
                <a:solidFill>
                  <a:srgbClr val="3366FF"/>
                </a:solidFill>
              </a:rPr>
              <a:t>НОВЫЕ ИНФОРМАЦИОННЫЕ ТЕХНОЛОГИИ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i="1" dirty="0" smtClean="0">
                <a:solidFill>
                  <a:srgbClr val="3366FF"/>
                </a:solidFill>
              </a:rPr>
              <a:t>ИНТЕРНЕТ-РЕСУРСЫ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advTm="1521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28596" y="428604"/>
          <a:ext cx="8229600" cy="572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2654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72538" cy="17145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70C0"/>
                </a:solidFill>
              </a:rPr>
              <a:t/>
            </a:r>
            <a:br>
              <a:rPr lang="ru-RU" sz="2800" smtClean="0">
                <a:solidFill>
                  <a:srgbClr val="0070C0"/>
                </a:solidFill>
              </a:rPr>
            </a:br>
            <a:r>
              <a:rPr lang="ru-RU" sz="2800" smtClean="0">
                <a:solidFill>
                  <a:srgbClr val="0070C0"/>
                </a:solidFill>
              </a:rPr>
              <a:t>Компьютер – </a:t>
            </a:r>
            <a:r>
              <a:rPr lang="ru-RU" sz="2800" i="1" smtClean="0">
                <a:solidFill>
                  <a:srgbClr val="0070C0"/>
                </a:solidFill>
              </a:rPr>
              <a:t>средство при обучении детей, усиливающее и расширяющее возможности его обучающей деятельности</a:t>
            </a:r>
            <a:r>
              <a:rPr lang="ru-RU" i="1" smtClean="0">
                <a:solidFill>
                  <a:srgbClr val="66FF99"/>
                </a:solidFill>
              </a:rPr>
              <a:t/>
            </a:r>
            <a:br>
              <a:rPr lang="ru-RU" i="1" smtClean="0">
                <a:solidFill>
                  <a:srgbClr val="66FF99"/>
                </a:solidFill>
              </a:rPr>
            </a:br>
            <a:endParaRPr lang="ru-RU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5143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285728"/>
          <a:ext cx="900115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6389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43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Преимущества ИТ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buNone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Возможность выбирать для каждого учащегося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lvl="0">
              <a:lnSpc>
                <a:spcPct val="90000"/>
              </a:lnSpc>
              <a:buNone/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   </a:t>
            </a:r>
            <a:r>
              <a:rPr lang="ru-RU" b="1" kern="0" dirty="0">
                <a:solidFill>
                  <a:srgbClr val="000000"/>
                </a:solidFill>
                <a:latin typeface="Arial"/>
              </a:rPr>
              <a:t>типы упражнений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, </a:t>
            </a:r>
          </a:p>
          <a:p>
            <a:pPr lvl="0">
              <a:lnSpc>
                <a:spcPct val="90000"/>
              </a:lnSpc>
              <a:buNone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   темп работы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,</a:t>
            </a:r>
          </a:p>
          <a:p>
            <a:pPr lvl="0">
              <a:lnSpc>
                <a:spcPct val="90000"/>
              </a:lnSpc>
              <a:buNone/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   </a:t>
            </a:r>
            <a:r>
              <a:rPr lang="ru-RU" b="1" kern="0" dirty="0">
                <a:solidFill>
                  <a:srgbClr val="000000"/>
                </a:solidFill>
                <a:latin typeface="Arial"/>
              </a:rPr>
              <a:t>продолжительность 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занятий тем или иным видом деятельности </a:t>
            </a:r>
          </a:p>
          <a:p>
            <a:pPr lvl="0">
              <a:lnSpc>
                <a:spcPct val="90000"/>
              </a:lnSpc>
              <a:buFontTx/>
              <a:buChar char="•"/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способствует</a:t>
            </a:r>
            <a:r>
              <a:rPr lang="ru-RU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3600" b="1" kern="0" dirty="0">
                <a:solidFill>
                  <a:srgbClr val="000000"/>
                </a:solidFill>
                <a:latin typeface="Arial"/>
              </a:rPr>
              <a:t>индивидуализации </a:t>
            </a:r>
            <a:r>
              <a:rPr lang="ru-RU" b="1" kern="0" dirty="0">
                <a:solidFill>
                  <a:srgbClr val="000000"/>
                </a:solidFill>
                <a:latin typeface="Arial"/>
              </a:rPr>
              <a:t>процесса обучения</a:t>
            </a:r>
          </a:p>
          <a:p>
            <a:endParaRPr lang="ru-RU" dirty="0"/>
          </a:p>
        </p:txBody>
      </p:sp>
    </p:spTree>
  </p:cSld>
  <p:clrMapOvr>
    <a:masterClrMapping/>
  </p:clrMapOvr>
  <p:transition advTm="13909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k_at_the_less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itk_at_the_lesson</Template>
  <TotalTime>14</TotalTime>
  <Words>243</Words>
  <Application>Microsoft Office PowerPoint</Application>
  <PresentationFormat>Экран (4:3)</PresentationFormat>
  <Paragraphs>118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Kunstler Script</vt:lpstr>
      <vt:lpstr>Wingdings</vt:lpstr>
      <vt:lpstr>itk_at_the_lesson</vt:lpstr>
      <vt:lpstr>Оформление по умолчанию</vt:lpstr>
      <vt:lpstr>Использование ИКТ на уроках  английского языка</vt:lpstr>
      <vt:lpstr>Презентация PowerPoint</vt:lpstr>
      <vt:lpstr>ЦЕЛЬ ОБУЧЕНИЯ:</vt:lpstr>
      <vt:lpstr>СОВРЕМЕННЫЕ ПЕДАГОГИЧЕСКИЕ ТЕХНОЛОГИИ:</vt:lpstr>
      <vt:lpstr>Презентация PowerPoint</vt:lpstr>
      <vt:lpstr> Компьютер – средство при обучении детей, усиливающее и расширяющее возможности его обучающей деятельности </vt:lpstr>
      <vt:lpstr>Презентация PowerPoint</vt:lpstr>
      <vt:lpstr>Презентация PowerPoint</vt:lpstr>
      <vt:lpstr>Преимущества ИТ</vt:lpstr>
      <vt:lpstr>Преимущества ИТ </vt:lpstr>
      <vt:lpstr>Преимущества ИТ </vt:lpstr>
      <vt:lpstr>Преимущества ИТ </vt:lpstr>
      <vt:lpstr>Преимущества ИТ</vt:lpstr>
      <vt:lpstr>Преимущества ИТ  </vt:lpstr>
      <vt:lpstr>Преимущества ИТ</vt:lpstr>
      <vt:lpstr>Преимущества ИТ </vt:lpstr>
      <vt:lpstr>Преимущества ИТ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на уроках  английского языка</dc:title>
  <dc:creator>Наталья Батицкая</dc:creator>
  <cp:lastModifiedBy>Vlad Batitsky</cp:lastModifiedBy>
  <cp:revision>4</cp:revision>
  <dcterms:created xsi:type="dcterms:W3CDTF">2012-03-27T12:58:20Z</dcterms:created>
  <dcterms:modified xsi:type="dcterms:W3CDTF">2014-05-09T14:04:53Z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