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9"/>
  </p:notesMasterIdLst>
  <p:sldIdLst>
    <p:sldId id="265" r:id="rId2"/>
    <p:sldId id="267" r:id="rId3"/>
    <p:sldId id="268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15FC17-302D-4BFC-9C3E-57DAB865FCEB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1FEEEF-4AB7-4CC4-B011-52573B850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F1C8AAD-4A32-4381-9669-738BB32A46AE}" type="datetimeFigureOut">
              <a:rPr lang="hu-HU" smtClean="0"/>
              <a:pPr>
                <a:defRPr/>
              </a:pPr>
              <a:t>2014.02.16.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B13709D-2A12-4897-8A0C-6898566843B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4998" y="-387424"/>
            <a:ext cx="7024688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  </a:t>
            </a:r>
            <a:r>
              <a:rPr lang="ru-RU" sz="4400" b="1" dirty="0" smtClean="0">
                <a:latin typeface="Comic Sans MS" pitchFamily="66" charset="0"/>
              </a:rPr>
              <a:t>«</a:t>
            </a:r>
            <a:r>
              <a:rPr lang="en-US" sz="4400" b="1" dirty="0" smtClean="0">
                <a:latin typeface="Comic Sans MS" pitchFamily="66" charset="0"/>
              </a:rPr>
              <a:t>The World Around Us</a:t>
            </a:r>
            <a:r>
              <a:rPr lang="ru-RU" sz="4400" b="1" dirty="0">
                <a:latin typeface="Comic Sans MS" pitchFamily="66" charset="0"/>
              </a:rPr>
              <a:t> </a:t>
            </a:r>
            <a:r>
              <a:rPr lang="ru-RU" sz="4400" b="1" dirty="0" smtClean="0">
                <a:latin typeface="Comic Sans MS" pitchFamily="66" charset="0"/>
              </a:rPr>
              <a:t>»</a:t>
            </a:r>
            <a:endParaRPr lang="ru-RU" sz="4400" b="1" dirty="0" smtClean="0"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5654" y="1844824"/>
            <a:ext cx="8291264" cy="458986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b="1" dirty="0" smtClean="0"/>
              <a:t>         «</a:t>
            </a:r>
            <a:r>
              <a:rPr lang="en-US" sz="2000" b="1" dirty="0"/>
              <a:t>Yummy!</a:t>
            </a:r>
            <a:r>
              <a:rPr lang="ru-RU" sz="2000" b="1" dirty="0"/>
              <a:t> </a:t>
            </a:r>
            <a:r>
              <a:rPr lang="en-US" sz="2000" b="1" dirty="0"/>
              <a:t>Yuk</a:t>
            </a:r>
            <a:r>
              <a:rPr lang="ru-RU" sz="2000" b="1" dirty="0" smtClean="0"/>
              <a:t>!»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59" name="Picture 15" descr="G:\Downloads\Кот и мышь на лис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08" y="1486662"/>
            <a:ext cx="1728192" cy="16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108655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000" b="1" dirty="0">
                <a:solidFill>
                  <a:prstClr val="black"/>
                </a:solidFill>
                <a:latin typeface="Constantia"/>
              </a:rPr>
              <a:t>«</a:t>
            </a:r>
            <a:r>
              <a:rPr lang="en-US" sz="2000" b="1" dirty="0">
                <a:solidFill>
                  <a:prstClr val="black"/>
                </a:solidFill>
                <a:latin typeface="Constantia"/>
              </a:rPr>
              <a:t>Amazing creatures</a:t>
            </a:r>
            <a:r>
              <a:rPr lang="ru-RU" sz="2000" b="1" dirty="0">
                <a:solidFill>
                  <a:prstClr val="black"/>
                </a:solidFill>
                <a:latin typeface="Constantia"/>
              </a:rPr>
              <a:t>»</a:t>
            </a:r>
          </a:p>
        </p:txBody>
      </p:sp>
      <p:pic>
        <p:nvPicPr>
          <p:cNvPr id="6160" name="Picture 16" descr="G:\Downloads\Фото семьи на лист 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0006"/>
            <a:ext cx="1922875" cy="15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133287"/>
            <a:ext cx="2554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000" b="1" dirty="0">
                <a:solidFill>
                  <a:prstClr val="black"/>
                </a:solidFill>
                <a:latin typeface="Constantia"/>
              </a:rPr>
              <a:t>«</a:t>
            </a:r>
            <a:r>
              <a:rPr lang="en-US" sz="2000" b="1" dirty="0">
                <a:solidFill>
                  <a:prstClr val="black"/>
                </a:solidFill>
                <a:latin typeface="Constantia"/>
              </a:rPr>
              <a:t>What is </a:t>
            </a:r>
            <a:r>
              <a:rPr lang="en-US" sz="2000" b="1" dirty="0" smtClean="0">
                <a:solidFill>
                  <a:prstClr val="black"/>
                </a:solidFill>
                <a:latin typeface="Constantia"/>
              </a:rPr>
              <a:t>a</a:t>
            </a: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nstantia"/>
              </a:rPr>
              <a:t>family</a:t>
            </a:r>
            <a:r>
              <a:rPr lang="en-US" sz="2000" b="1" dirty="0">
                <a:solidFill>
                  <a:prstClr val="black"/>
                </a:solidFill>
                <a:latin typeface="Constantia"/>
              </a:rPr>
              <a:t>?</a:t>
            </a:r>
            <a:r>
              <a:rPr lang="ru-RU" sz="2000" b="1" dirty="0">
                <a:solidFill>
                  <a:prstClr val="black"/>
                </a:solidFill>
                <a:latin typeface="Constantia"/>
              </a:rPr>
              <a:t>»</a:t>
            </a:r>
          </a:p>
        </p:txBody>
      </p:sp>
      <p:pic>
        <p:nvPicPr>
          <p:cNvPr id="6161" name="Picture 17" descr="G:\Downloads\Гамбургер и ябло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8" y="4185083"/>
            <a:ext cx="2361601" cy="23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G:\Downloads\врач к профессиям на лист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60" y="4185083"/>
            <a:ext cx="1825132" cy="228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42091" y="3610079"/>
            <a:ext cx="908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«</a:t>
            </a:r>
            <a:r>
              <a:rPr lang="en-US" sz="2000" dirty="0">
                <a:solidFill>
                  <a:prstClr val="black"/>
                </a:solidFill>
                <a:latin typeface="Constantia"/>
              </a:rPr>
              <a:t>Jobs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»</a:t>
            </a:r>
            <a:endParaRPr lang="ru-RU" sz="20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6163" name="Picture 19" descr="G:\Downloads\Паровоз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4" y="2895959"/>
            <a:ext cx="2071051" cy="18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22575" y="1844824"/>
            <a:ext cx="6891337" cy="4391025"/>
          </a:xfrm>
          <a:noFill/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 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5100" dirty="0">
                <a:latin typeface="Times New Roman"/>
                <a:ea typeface="Times New Roman"/>
              </a:rPr>
              <a:t>"The Simpsons" is a very popular TV show all over the world. It`s about a funny cartoon family from Springfield, USA.</a:t>
            </a:r>
            <a:endParaRPr lang="ru-RU" sz="51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5100" dirty="0">
                <a:latin typeface="Times New Roman"/>
                <a:ea typeface="Times New Roman"/>
              </a:rPr>
              <a:t>There are five members in their family : Homer, Marge, Bart, Lisa and Maggie.</a:t>
            </a:r>
            <a:endParaRPr lang="ru-RU" sz="51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5100" dirty="0" smtClean="0">
                <a:latin typeface="Times New Roman"/>
                <a:ea typeface="Times New Roman"/>
              </a:rPr>
              <a:t>Homer Simpson </a:t>
            </a:r>
            <a:r>
              <a:rPr lang="en-US" sz="5100" dirty="0">
                <a:latin typeface="Times New Roman"/>
                <a:ea typeface="Times New Roman"/>
              </a:rPr>
              <a:t>is the father of the family. He is 39 and he likes eating and drinking very much. </a:t>
            </a:r>
            <a:endParaRPr lang="ru-RU" sz="51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5100" dirty="0">
                <a:latin typeface="Times New Roman"/>
                <a:ea typeface="Times New Roman"/>
              </a:rPr>
              <a:t>Marge Simpson is the mother of the family. She is 38 and she is very kind. Her hair is blue. She can cook well.</a:t>
            </a:r>
            <a:endParaRPr lang="ru-RU" sz="51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5100" dirty="0">
                <a:latin typeface="Times New Roman"/>
                <a:ea typeface="Times New Roman"/>
              </a:rPr>
              <a:t>Bart Simpson is 10 and he is naughty and noisy. He likes comics and skateboarding. He can speak French.</a:t>
            </a:r>
            <a:endParaRPr lang="ru-RU" sz="51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5100" dirty="0">
                <a:latin typeface="Times New Roman"/>
                <a:ea typeface="Times New Roman"/>
              </a:rPr>
              <a:t>Lisa Simpson is 8 years old. She is very clever. She can sing, play the saxophone and speak Swedish.</a:t>
            </a:r>
            <a:endParaRPr lang="ru-RU" sz="51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5100" dirty="0">
                <a:latin typeface="Times New Roman"/>
                <a:ea typeface="Times New Roman"/>
              </a:rPr>
              <a:t>Maggie Simpson is a baby. She can`t walk and talk, but she can play the saxophone as Lisa. She is friendly and clever.</a:t>
            </a:r>
            <a:endParaRPr lang="ru-RU" sz="5100" dirty="0">
              <a:latin typeface="Times New Roman"/>
              <a:ea typeface="Times New Roman"/>
            </a:endParaRPr>
          </a:p>
          <a:p>
            <a:pPr marL="2286000" lvl="8" indent="0">
              <a:lnSpc>
                <a:spcPct val="90000"/>
              </a:lnSpc>
              <a:buNone/>
            </a:pPr>
            <a:endParaRPr lang="ru-RU" sz="51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/>
                <a:ea typeface="Times New Roman"/>
              </a:rPr>
              <a:t>      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latin typeface="Times New Roman"/>
                <a:ea typeface="Times New Roman"/>
              </a:rPr>
              <a:t>  «</a:t>
            </a:r>
            <a:r>
              <a:rPr lang="en-US" sz="4000" dirty="0" smtClean="0">
                <a:latin typeface="Times New Roman"/>
                <a:ea typeface="Times New Roman"/>
              </a:rPr>
              <a:t>What is a family?</a:t>
            </a:r>
            <a:r>
              <a:rPr lang="ru-RU" sz="4000" dirty="0" smtClean="0">
                <a:latin typeface="Times New Roman"/>
                <a:ea typeface="Times New Roman"/>
              </a:rPr>
              <a:t>»</a:t>
            </a:r>
            <a:endParaRPr lang="ru-RU" sz="4000" dirty="0"/>
          </a:p>
        </p:txBody>
      </p:sp>
      <p:pic>
        <p:nvPicPr>
          <p:cNvPr id="7173" name="Picture 5" descr="G:\Downloads\Симпсо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2017776" cy="13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72" y="5711552"/>
            <a:ext cx="1036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Read </a:t>
            </a:r>
            <a:r>
              <a:rPr lang="en-US" b="1" dirty="0"/>
              <a:t>the riddle and guess the animal</a:t>
            </a:r>
            <a:r>
              <a:rPr lang="en-US" b="1" dirty="0" smtClean="0"/>
              <a:t>.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1) I can catch a frog,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    I can sleep like a log.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    I can find your sock!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    I am a .......!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2) I can lie on the mat,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    I can catch a rat.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    I am black, I am fat!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    I am a .....!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3) This animal can live in a house. It likes cheese. It`s grey.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4)It lives in Africa. It has got a long neck. It likes to eat grass and leaves. It`s yellow and brown.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/>
              <a:t>5)It lives in the rivers. It has got a long body and tail. It has got terrible teeth. It`s green.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884"/>
            <a:ext cx="8229600" cy="114300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4000" b="1" dirty="0" smtClean="0">
                <a:latin typeface="Comic Sans MS" pitchFamily="66" charset="0"/>
              </a:rPr>
              <a:t>«</a:t>
            </a:r>
            <a:r>
              <a:rPr lang="en-US" sz="4000" b="1" dirty="0" smtClean="0">
                <a:latin typeface="Comic Sans MS" pitchFamily="66" charset="0"/>
              </a:rPr>
              <a:t>Amazing Creatures</a:t>
            </a:r>
            <a:r>
              <a:rPr lang="ru-RU" sz="4000" b="1" dirty="0" smtClean="0">
                <a:latin typeface="Comic Sans MS" pitchFamily="66" charset="0"/>
              </a:rPr>
              <a:t>»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66" y="332656"/>
            <a:ext cx="10493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23" y="3251641"/>
            <a:ext cx="792088" cy="112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00" y="1280737"/>
            <a:ext cx="1622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74" y="3212976"/>
            <a:ext cx="13954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33" y="3912381"/>
            <a:ext cx="1042764" cy="91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3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     «</a:t>
            </a:r>
            <a:r>
              <a:rPr lang="en-US" sz="4000" dirty="0" smtClean="0">
                <a:latin typeface="Comic Sans MS" pitchFamily="66" charset="0"/>
              </a:rPr>
              <a:t>Healthy or unhealthy?</a:t>
            </a:r>
            <a:r>
              <a:rPr lang="ru-RU" sz="4000" dirty="0" smtClean="0">
                <a:latin typeface="Comic Sans MS" pitchFamily="66" charset="0"/>
              </a:rPr>
              <a:t>»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1"/>
            <a:ext cx="4536827" cy="289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7725" y="1239888"/>
            <a:ext cx="5976664" cy="29523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lemons, chips, carrots, burgers, mangoes, cabbage, sandwiches,</a:t>
            </a:r>
          </a:p>
          <a:p>
            <a:pPr marL="0" indent="0">
              <a:buNone/>
            </a:pPr>
            <a:r>
              <a:rPr lang="en-US" dirty="0" smtClean="0"/>
              <a:t>soup, biscuits, chocolate,</a:t>
            </a:r>
            <a:endParaRPr lang="ru-RU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8100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59" y="4778350"/>
            <a:ext cx="2073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«</a:t>
            </a:r>
            <a:r>
              <a:rPr lang="en-US" sz="4000" dirty="0" smtClean="0">
                <a:latin typeface="Comic Sans MS" pitchFamily="66" charset="0"/>
              </a:rPr>
              <a:t>Jobs</a:t>
            </a:r>
            <a:r>
              <a:rPr lang="ru-RU" sz="4000" dirty="0" smtClean="0">
                <a:latin typeface="Comic Sans MS" pitchFamily="66" charset="0"/>
              </a:rPr>
              <a:t>»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31746" name="Picture 2" descr="G:\Downloads\Меха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117903" cy="21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G:\Downloads\Официа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376264" cy="2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G:\Downloads\Почтальон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2857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G:\Downloads\учите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088232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G:\Downloads\Булоч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07900"/>
            <a:ext cx="2409056" cy="39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>
                <a:latin typeface="Comic Sans MS" pitchFamily="66" charset="0"/>
              </a:rPr>
              <a:t/>
            </a:r>
            <a:br>
              <a:rPr lang="ru-RU" sz="4000" dirty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>
                <a:latin typeface="Comic Sans MS" pitchFamily="66" charset="0"/>
              </a:rPr>
              <a:t/>
            </a:r>
            <a:br>
              <a:rPr lang="ru-RU" sz="4000" dirty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     </a:t>
            </a:r>
            <a:r>
              <a:rPr lang="en-US" sz="4000" dirty="0" smtClean="0">
                <a:latin typeface="Comic Sans MS" pitchFamily="66" charset="0"/>
              </a:rPr>
              <a:t>Read </a:t>
            </a:r>
            <a:r>
              <a:rPr lang="en-US" sz="4000" dirty="0">
                <a:latin typeface="Comic Sans MS" pitchFamily="66" charset="0"/>
              </a:rPr>
              <a:t>and match. Then say.</a:t>
            </a:r>
            <a:r>
              <a:rPr lang="ru-RU" sz="4000" dirty="0">
                <a:latin typeface="Comic Sans MS" pitchFamily="66" charset="0"/>
              </a:rPr>
              <a:t/>
            </a:r>
            <a:br>
              <a:rPr lang="ru-RU" sz="4000" dirty="0">
                <a:latin typeface="Comic Sans MS" pitchFamily="66" charset="0"/>
              </a:rPr>
            </a:b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1</a:t>
            </a:r>
            <a:r>
              <a:rPr lang="en-US" sz="2400" dirty="0"/>
              <a:t>) Farmer                 garage                  </a:t>
            </a:r>
            <a:r>
              <a:rPr lang="ru-RU" sz="2400" dirty="0"/>
              <a:t>        </a:t>
            </a:r>
            <a:r>
              <a:rPr lang="en-US" sz="2400" dirty="0"/>
              <a:t>serve </a:t>
            </a:r>
            <a:r>
              <a:rPr lang="en-US" sz="2400" dirty="0" smtClean="0"/>
              <a:t>people</a:t>
            </a:r>
            <a:r>
              <a:rPr lang="en-US" sz="2400" dirty="0"/>
              <a:t> 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2) Baker                   post office                       fix </a:t>
            </a:r>
            <a:r>
              <a:rPr lang="en-US" sz="2400" dirty="0" smtClean="0"/>
              <a:t>cars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3) Teacher                farm                    </a:t>
            </a:r>
            <a:r>
              <a:rPr lang="ru-RU" sz="2400" dirty="0" smtClean="0"/>
              <a:t>            </a:t>
            </a:r>
            <a:r>
              <a:rPr lang="en-US" sz="2400" dirty="0" smtClean="0"/>
              <a:t> bake bread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) Mechanic             cafe                                teach </a:t>
            </a:r>
            <a:r>
              <a:rPr lang="en-US" sz="2400" dirty="0" smtClean="0"/>
              <a:t>students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5) Postman               </a:t>
            </a:r>
            <a:r>
              <a:rPr lang="en-US" sz="2400" dirty="0" smtClean="0"/>
              <a:t>baker`s                     </a:t>
            </a:r>
            <a:r>
              <a:rPr lang="en-US" sz="2400" dirty="0"/>
              <a:t>take letters to people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   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6) Waiter                   school                           grow vegetables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56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Good luck!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2770" name="Picture 2" descr="G:\Downloads\улыбающиеся 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67769"/>
            <a:ext cx="5904656" cy="41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11" y="404664"/>
            <a:ext cx="20732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371</Words>
  <Application>Microsoft Office PowerPoint</Application>
  <PresentationFormat>Экран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Century Gothic</vt:lpstr>
      <vt:lpstr>Arial</vt:lpstr>
      <vt:lpstr>Wingdings 2</vt:lpstr>
      <vt:lpstr>Calibri</vt:lpstr>
      <vt:lpstr>Times New Roman</vt:lpstr>
      <vt:lpstr>Поток</vt:lpstr>
      <vt:lpstr>  «The World Around Us »</vt:lpstr>
      <vt:lpstr>         «What is a family?»</vt:lpstr>
      <vt:lpstr>       «Amazing Creatures»</vt:lpstr>
      <vt:lpstr>     «Healthy or unhealthy?»</vt:lpstr>
      <vt:lpstr>«Jobs»</vt:lpstr>
      <vt:lpstr>         Read and match. Then say. </vt:lpstr>
      <vt:lpstr>Good luck!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Dóri</dc:creator>
  <cp:lastModifiedBy>MirCD</cp:lastModifiedBy>
  <cp:revision>53</cp:revision>
  <dcterms:created xsi:type="dcterms:W3CDTF">2011-07-16T11:46:25Z</dcterms:created>
  <dcterms:modified xsi:type="dcterms:W3CDTF">2014-02-16T11:25:40Z</dcterms:modified>
</cp:coreProperties>
</file>