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C4D0-1B72-443E-9A5A-AD21106B1A4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A845-5BA2-43F9-B513-B5B0AF73E7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C4D0-1B72-443E-9A5A-AD21106B1A4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A845-5BA2-43F9-B513-B5B0AF73E7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C4D0-1B72-443E-9A5A-AD21106B1A4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A845-5BA2-43F9-B513-B5B0AF73E7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C4D0-1B72-443E-9A5A-AD21106B1A4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A845-5BA2-43F9-B513-B5B0AF73E7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C4D0-1B72-443E-9A5A-AD21106B1A4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A845-5BA2-43F9-B513-B5B0AF73E7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C4D0-1B72-443E-9A5A-AD21106B1A4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A845-5BA2-43F9-B513-B5B0AF73E7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C4D0-1B72-443E-9A5A-AD21106B1A4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A845-5BA2-43F9-B513-B5B0AF73E7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C4D0-1B72-443E-9A5A-AD21106B1A4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A845-5BA2-43F9-B513-B5B0AF73E7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C4D0-1B72-443E-9A5A-AD21106B1A4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A845-5BA2-43F9-B513-B5B0AF73E7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C4D0-1B72-443E-9A5A-AD21106B1A4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A845-5BA2-43F9-B513-B5B0AF73E7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C4D0-1B72-443E-9A5A-AD21106B1A4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A845-5BA2-43F9-B513-B5B0AF73E7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FC4D0-1B72-443E-9A5A-AD21106B1A4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0A845-5BA2-43F9-B513-B5B0AF73E7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cs7008.vk.me/v7008042/1015c/2dMarAuxwPA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412776"/>
            <a:ext cx="882185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  <a:cs typeface="Miriam Fixed" pitchFamily="49" charset="-79"/>
              </a:rPr>
              <a:t>ТРЕНИРУЕМ</a:t>
            </a:r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  <a:cs typeface="Miriam Fixed" pitchFamily="49" charset="-79"/>
              </a:rPr>
              <a:t> </a:t>
            </a:r>
          </a:p>
          <a:p>
            <a:pPr algn="ctr"/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  <a:cs typeface="Miriam Fixed" pitchFamily="49" charset="-79"/>
              </a:rPr>
              <a:t> </a:t>
            </a:r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  <a:cs typeface="Miriam Fixed" pitchFamily="49" charset="-79"/>
              </a:rPr>
              <a:t>ПАМЯТЬ</a:t>
            </a:r>
          </a:p>
          <a:p>
            <a:pPr algn="ctr"/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  <a:cs typeface="Miriam Fixed" pitchFamily="49" charset="-79"/>
            </a:endParaRP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cs typeface="Aparajita" pitchFamily="34" charset="0"/>
              </a:rPr>
              <a:t>МБОУ «Гимназия №152» г.Казани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cs typeface="Aparajita" pitchFamily="34" charset="0"/>
              </a:rPr>
              <a:t>Ивлева н.н.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+mj-lt"/>
              <a:cs typeface="Aparajit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cs418823.vk.me/v418823014/609a/qzW426Lw8D8.jpg"/>
          <p:cNvPicPr>
            <a:picLocks noChangeAspect="1" noChangeArrowheads="1"/>
          </p:cNvPicPr>
          <p:nvPr/>
        </p:nvPicPr>
        <p:blipFill>
          <a:blip r:embed="rId2" cstate="print"/>
          <a:srcRect r="49934" b="68354"/>
          <a:stretch>
            <a:fillRect/>
          </a:stretch>
        </p:blipFill>
        <p:spPr bwMode="auto">
          <a:xfrm>
            <a:off x="-1" y="548680"/>
            <a:ext cx="9121013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cs418823.vk.me/v418823014/609a/qzW426Lw8D8.jpg"/>
          <p:cNvPicPr>
            <a:picLocks noChangeAspect="1" noChangeArrowheads="1"/>
          </p:cNvPicPr>
          <p:nvPr/>
        </p:nvPicPr>
        <p:blipFill>
          <a:blip r:embed="rId2" cstate="print"/>
          <a:srcRect t="33404" r="51186"/>
          <a:stretch>
            <a:fillRect/>
          </a:stretch>
        </p:blipFill>
        <p:spPr bwMode="auto">
          <a:xfrm>
            <a:off x="611560" y="-1"/>
            <a:ext cx="7200800" cy="69938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cs418823.vk.me/v418823014/609a/qzW426Lw8D8.jpg"/>
          <p:cNvPicPr>
            <a:picLocks noChangeAspect="1" noChangeArrowheads="1"/>
          </p:cNvPicPr>
          <p:nvPr/>
        </p:nvPicPr>
        <p:blipFill>
          <a:blip r:embed="rId2" cstate="print"/>
          <a:srcRect l="51317" b="70112"/>
          <a:stretch>
            <a:fillRect/>
          </a:stretch>
        </p:blipFill>
        <p:spPr bwMode="auto">
          <a:xfrm>
            <a:off x="-1" y="836712"/>
            <a:ext cx="9061321" cy="396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cs418823.vk.me/v418823014/609a/qzW426Lw8D8.jpg"/>
          <p:cNvPicPr>
            <a:picLocks noChangeAspect="1" noChangeArrowheads="1"/>
          </p:cNvPicPr>
          <p:nvPr/>
        </p:nvPicPr>
        <p:blipFill>
          <a:blip r:embed="rId2" cstate="print"/>
          <a:srcRect l="51096" t="31646"/>
          <a:stretch>
            <a:fillRect/>
          </a:stretch>
        </p:blipFill>
        <p:spPr bwMode="auto">
          <a:xfrm>
            <a:off x="1331639" y="-171400"/>
            <a:ext cx="7064405" cy="702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cs418823.vk.me/v418823051/7342/jR4IHKrpPfg.jpg"/>
          <p:cNvPicPr>
            <a:picLocks noChangeAspect="1" noChangeArrowheads="1"/>
          </p:cNvPicPr>
          <p:nvPr/>
        </p:nvPicPr>
        <p:blipFill>
          <a:blip r:embed="rId2" cstate="print"/>
          <a:srcRect r="51186" b="66596"/>
          <a:stretch>
            <a:fillRect/>
          </a:stretch>
        </p:blipFill>
        <p:spPr bwMode="auto">
          <a:xfrm>
            <a:off x="0" y="1052736"/>
            <a:ext cx="9163966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cs418823.vk.me/v418823051/7342/jR4IHKrpPfg.jpg"/>
          <p:cNvPicPr>
            <a:picLocks noChangeAspect="1" noChangeArrowheads="1"/>
          </p:cNvPicPr>
          <p:nvPr/>
        </p:nvPicPr>
        <p:blipFill>
          <a:blip r:embed="rId2" cstate="print"/>
          <a:srcRect t="33404" r="51186"/>
          <a:stretch>
            <a:fillRect/>
          </a:stretch>
        </p:blipFill>
        <p:spPr bwMode="auto">
          <a:xfrm>
            <a:off x="827584" y="0"/>
            <a:ext cx="7488832" cy="72735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cs418823.vk.me/v418823051/7342/jR4IHKrpPfg.jpg"/>
          <p:cNvPicPr>
            <a:picLocks noChangeAspect="1" noChangeArrowheads="1"/>
          </p:cNvPicPr>
          <p:nvPr/>
        </p:nvPicPr>
        <p:blipFill>
          <a:blip r:embed="rId2" cstate="print"/>
          <a:srcRect l="50066" b="70112"/>
          <a:stretch>
            <a:fillRect/>
          </a:stretch>
        </p:blipFill>
        <p:spPr bwMode="auto">
          <a:xfrm>
            <a:off x="0" y="836712"/>
            <a:ext cx="9294288" cy="396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cs418823.vk.me/v418823051/7342/jR4IHKrpPfg.jpg"/>
          <p:cNvPicPr>
            <a:picLocks noChangeAspect="1" noChangeArrowheads="1"/>
          </p:cNvPicPr>
          <p:nvPr/>
        </p:nvPicPr>
        <p:blipFill>
          <a:blip r:embed="rId2" cstate="print"/>
          <a:srcRect l="50066" t="33404"/>
          <a:stretch>
            <a:fillRect/>
          </a:stretch>
        </p:blipFill>
        <p:spPr bwMode="auto">
          <a:xfrm>
            <a:off x="899592" y="0"/>
            <a:ext cx="7403554" cy="702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cs418823.vk.me/v418823133/4a78/zAARKde1C20.jpg"/>
          <p:cNvPicPr>
            <a:picLocks noChangeAspect="1" noChangeArrowheads="1"/>
          </p:cNvPicPr>
          <p:nvPr/>
        </p:nvPicPr>
        <p:blipFill>
          <a:blip r:embed="rId2" cstate="print"/>
          <a:srcRect r="49934" b="68132"/>
          <a:stretch>
            <a:fillRect/>
          </a:stretch>
        </p:blipFill>
        <p:spPr bwMode="auto">
          <a:xfrm>
            <a:off x="0" y="836712"/>
            <a:ext cx="8960996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cs418823.vk.me/v418823133/4a78/zAARKde1C20.jpg"/>
          <p:cNvPicPr>
            <a:picLocks noChangeAspect="1" noChangeArrowheads="1"/>
          </p:cNvPicPr>
          <p:nvPr/>
        </p:nvPicPr>
        <p:blipFill>
          <a:blip r:embed="rId2" cstate="print"/>
          <a:srcRect t="31868" r="51186"/>
          <a:stretch>
            <a:fillRect/>
          </a:stretch>
        </p:blipFill>
        <p:spPr bwMode="auto">
          <a:xfrm>
            <a:off x="1043608" y="-171400"/>
            <a:ext cx="7342900" cy="7245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cs418823.vk.me/v418823092/6bc7/k1Sj_9gEvf4.jpg"/>
          <p:cNvPicPr>
            <a:picLocks noChangeAspect="1" noChangeArrowheads="1"/>
          </p:cNvPicPr>
          <p:nvPr/>
        </p:nvPicPr>
        <p:blipFill>
          <a:blip r:embed="rId2" cstate="print"/>
          <a:srcRect r="49934" b="68427"/>
          <a:stretch>
            <a:fillRect/>
          </a:stretch>
        </p:blipFill>
        <p:spPr bwMode="auto">
          <a:xfrm>
            <a:off x="0" y="980728"/>
            <a:ext cx="8960996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cs418823.vk.me/v418823133/4a78/zAARKde1C20.jpg"/>
          <p:cNvPicPr>
            <a:picLocks noChangeAspect="1" noChangeArrowheads="1"/>
          </p:cNvPicPr>
          <p:nvPr/>
        </p:nvPicPr>
        <p:blipFill>
          <a:blip r:embed="rId2" cstate="print"/>
          <a:srcRect l="51317" b="68132"/>
          <a:stretch>
            <a:fillRect/>
          </a:stretch>
        </p:blipFill>
        <p:spPr bwMode="auto">
          <a:xfrm>
            <a:off x="0" y="620688"/>
            <a:ext cx="9180308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cs418823.vk.me/v418823133/4a78/zAARKde1C20.jpg"/>
          <p:cNvPicPr>
            <a:picLocks noChangeAspect="1" noChangeArrowheads="1"/>
          </p:cNvPicPr>
          <p:nvPr/>
        </p:nvPicPr>
        <p:blipFill>
          <a:blip r:embed="rId2" cstate="print"/>
          <a:srcRect l="51318" t="33639"/>
          <a:stretch>
            <a:fillRect/>
          </a:stretch>
        </p:blipFill>
        <p:spPr bwMode="auto">
          <a:xfrm>
            <a:off x="971600" y="0"/>
            <a:ext cx="711653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cs418823.vk.me/v418823368/679f/2pzECbJyprY.jpg"/>
          <p:cNvPicPr>
            <a:picLocks noChangeAspect="1" noChangeArrowheads="1"/>
          </p:cNvPicPr>
          <p:nvPr/>
        </p:nvPicPr>
        <p:blipFill>
          <a:blip r:embed="rId2" cstate="print"/>
          <a:srcRect r="51186" b="70591"/>
          <a:stretch>
            <a:fillRect/>
          </a:stretch>
        </p:blipFill>
        <p:spPr bwMode="auto">
          <a:xfrm>
            <a:off x="0" y="1124744"/>
            <a:ext cx="8920520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cs418823.vk.me/v418823368/679f/2pzECbJyprY.jpg"/>
          <p:cNvPicPr>
            <a:picLocks noChangeAspect="1" noChangeArrowheads="1"/>
          </p:cNvPicPr>
          <p:nvPr/>
        </p:nvPicPr>
        <p:blipFill>
          <a:blip r:embed="rId2" cstate="print"/>
          <a:srcRect t="32869" r="49934"/>
          <a:stretch>
            <a:fillRect/>
          </a:stretch>
        </p:blipFill>
        <p:spPr bwMode="auto">
          <a:xfrm>
            <a:off x="1043608" y="-1"/>
            <a:ext cx="7200800" cy="69856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cs418823.vk.me/v418823368/679f/2pzECbJyprY.jpg"/>
          <p:cNvPicPr>
            <a:picLocks noChangeAspect="1" noChangeArrowheads="1"/>
          </p:cNvPicPr>
          <p:nvPr/>
        </p:nvPicPr>
        <p:blipFill>
          <a:blip r:embed="rId2" cstate="print"/>
          <a:srcRect l="51317" b="70591"/>
          <a:stretch>
            <a:fillRect/>
          </a:stretch>
        </p:blipFill>
        <p:spPr bwMode="auto">
          <a:xfrm>
            <a:off x="0" y="836712"/>
            <a:ext cx="9226072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cs418823.vk.me/v418823368/679f/2pzECbJyprY.jpg"/>
          <p:cNvPicPr>
            <a:picLocks noChangeAspect="1" noChangeArrowheads="1"/>
          </p:cNvPicPr>
          <p:nvPr/>
        </p:nvPicPr>
        <p:blipFill>
          <a:blip r:embed="rId2" cstate="print"/>
          <a:srcRect l="51317" t="31139"/>
          <a:stretch>
            <a:fillRect/>
          </a:stretch>
        </p:blipFill>
        <p:spPr bwMode="auto">
          <a:xfrm>
            <a:off x="755576" y="0"/>
            <a:ext cx="7056784" cy="7221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cs418823.vk.me/v418823459/8324/w5xuL9tWZH0.jpg"/>
          <p:cNvPicPr>
            <a:picLocks noChangeAspect="1" noChangeArrowheads="1"/>
          </p:cNvPicPr>
          <p:nvPr/>
        </p:nvPicPr>
        <p:blipFill>
          <a:blip r:embed="rId2" cstate="print"/>
          <a:srcRect r="51186" b="68718"/>
          <a:stretch>
            <a:fillRect/>
          </a:stretch>
        </p:blipFill>
        <p:spPr bwMode="auto">
          <a:xfrm>
            <a:off x="-61023" y="620688"/>
            <a:ext cx="9205023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cs418823.vk.me/v418823459/8324/w5xuL9tWZH0.jpg"/>
          <p:cNvPicPr>
            <a:picLocks noChangeAspect="1" noChangeArrowheads="1"/>
          </p:cNvPicPr>
          <p:nvPr/>
        </p:nvPicPr>
        <p:blipFill>
          <a:blip r:embed="rId2" cstate="print"/>
          <a:srcRect t="33020" r="51186"/>
          <a:stretch>
            <a:fillRect/>
          </a:stretch>
        </p:blipFill>
        <p:spPr bwMode="auto">
          <a:xfrm>
            <a:off x="1187624" y="-115640"/>
            <a:ext cx="7303094" cy="7217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cs418823.vk.me/v418823459/8324/w5xuL9tWZH0.jpg"/>
          <p:cNvPicPr>
            <a:picLocks noChangeAspect="1" noChangeArrowheads="1"/>
          </p:cNvPicPr>
          <p:nvPr/>
        </p:nvPicPr>
        <p:blipFill>
          <a:blip r:embed="rId2" cstate="print"/>
          <a:srcRect l="50066" b="68718"/>
          <a:stretch>
            <a:fillRect/>
          </a:stretch>
        </p:blipFill>
        <p:spPr bwMode="auto">
          <a:xfrm>
            <a:off x="0" y="908720"/>
            <a:ext cx="9575934" cy="43204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cs418823.vk.me/v418823459/8324/w5xuL9tWZH0.jpg"/>
          <p:cNvPicPr>
            <a:picLocks noChangeAspect="1" noChangeArrowheads="1"/>
          </p:cNvPicPr>
          <p:nvPr/>
        </p:nvPicPr>
        <p:blipFill>
          <a:blip r:embed="rId2" cstate="print"/>
          <a:srcRect l="50066" t="33020" b="2677"/>
          <a:stretch>
            <a:fillRect/>
          </a:stretch>
        </p:blipFill>
        <p:spPr bwMode="auto">
          <a:xfrm>
            <a:off x="1259632" y="0"/>
            <a:ext cx="739464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cs418823.vk.me/v418823092/6bc7/k1Sj_9gEvf4.jpg"/>
          <p:cNvPicPr>
            <a:picLocks noChangeAspect="1" noChangeArrowheads="1"/>
          </p:cNvPicPr>
          <p:nvPr/>
        </p:nvPicPr>
        <p:blipFill>
          <a:blip r:embed="rId2" cstate="print"/>
          <a:srcRect t="31573" r="49934"/>
          <a:stretch>
            <a:fillRect/>
          </a:stretch>
        </p:blipFill>
        <p:spPr bwMode="auto">
          <a:xfrm>
            <a:off x="1331640" y="188640"/>
            <a:ext cx="6480720" cy="63205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cs418823.vk.me/v418823038/5be7/tnCPxakSJh4.jpg"/>
          <p:cNvPicPr>
            <a:picLocks noChangeAspect="1" noChangeArrowheads="1"/>
          </p:cNvPicPr>
          <p:nvPr/>
        </p:nvPicPr>
        <p:blipFill>
          <a:blip r:embed="rId2" cstate="print"/>
          <a:srcRect r="51186" b="67897"/>
          <a:stretch>
            <a:fillRect/>
          </a:stretch>
        </p:blipFill>
        <p:spPr bwMode="auto">
          <a:xfrm>
            <a:off x="-1" y="1052736"/>
            <a:ext cx="9163965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cs418823.vk.me/v418823038/5be7/tnCPxakSJh4.jpg"/>
          <p:cNvPicPr>
            <a:picLocks noChangeAspect="1" noChangeArrowheads="1"/>
          </p:cNvPicPr>
          <p:nvPr/>
        </p:nvPicPr>
        <p:blipFill>
          <a:blip r:embed="rId2" cstate="print"/>
          <a:srcRect t="33173" r="49934"/>
          <a:stretch>
            <a:fillRect/>
          </a:stretch>
        </p:blipFill>
        <p:spPr bwMode="auto">
          <a:xfrm>
            <a:off x="971600" y="0"/>
            <a:ext cx="7421276" cy="7101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cs418823.vk.me/v418823038/5be7/tnCPxakSJh4.jpg"/>
          <p:cNvPicPr>
            <a:picLocks noChangeAspect="1" noChangeArrowheads="1"/>
          </p:cNvPicPr>
          <p:nvPr/>
        </p:nvPicPr>
        <p:blipFill>
          <a:blip r:embed="rId2" cstate="print"/>
          <a:srcRect l="51317" b="68573"/>
          <a:stretch>
            <a:fillRect/>
          </a:stretch>
        </p:blipFill>
        <p:spPr bwMode="auto">
          <a:xfrm>
            <a:off x="0" y="548680"/>
            <a:ext cx="9647104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cs418823.vk.me/v418823038/5be7/tnCPxakSJh4.jpg"/>
          <p:cNvPicPr>
            <a:picLocks noChangeAspect="1" noChangeArrowheads="1"/>
          </p:cNvPicPr>
          <p:nvPr/>
        </p:nvPicPr>
        <p:blipFill>
          <a:blip r:embed="rId2" cstate="print"/>
          <a:srcRect l="51317" t="31910"/>
          <a:stretch>
            <a:fillRect/>
          </a:stretch>
        </p:blipFill>
        <p:spPr bwMode="auto">
          <a:xfrm>
            <a:off x="1187624" y="-145424"/>
            <a:ext cx="6984776" cy="7003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http://cs418823.vk.me/v418823323/6fc4/FAJZJ0Ze8ZI.jpg"/>
          <p:cNvPicPr>
            <a:picLocks noChangeAspect="1" noChangeArrowheads="1"/>
          </p:cNvPicPr>
          <p:nvPr/>
        </p:nvPicPr>
        <p:blipFill>
          <a:blip r:embed="rId2" cstate="print"/>
          <a:srcRect r="51186" b="68646"/>
          <a:stretch>
            <a:fillRect/>
          </a:stretch>
        </p:blipFill>
        <p:spPr bwMode="auto">
          <a:xfrm>
            <a:off x="0" y="908720"/>
            <a:ext cx="9361040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cs418823.vk.me/v418823323/6fc4/FAJZJ0Ze8ZI.jpg"/>
          <p:cNvPicPr>
            <a:picLocks noChangeAspect="1" noChangeArrowheads="1"/>
          </p:cNvPicPr>
          <p:nvPr/>
        </p:nvPicPr>
        <p:blipFill>
          <a:blip r:embed="rId2" cstate="print"/>
          <a:srcRect t="33096" r="51186"/>
          <a:stretch>
            <a:fillRect/>
          </a:stretch>
        </p:blipFill>
        <p:spPr bwMode="auto">
          <a:xfrm>
            <a:off x="1115616" y="0"/>
            <a:ext cx="696366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://cs418823.vk.me/v418823323/6fc4/FAJZJ0Ze8ZI.jpg"/>
          <p:cNvPicPr>
            <a:picLocks noChangeAspect="1" noChangeArrowheads="1"/>
          </p:cNvPicPr>
          <p:nvPr/>
        </p:nvPicPr>
        <p:blipFill>
          <a:blip r:embed="rId2" cstate="print"/>
          <a:srcRect l="51317" b="68646"/>
          <a:stretch>
            <a:fillRect/>
          </a:stretch>
        </p:blipFill>
        <p:spPr bwMode="auto">
          <a:xfrm>
            <a:off x="0" y="836712"/>
            <a:ext cx="9024710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http://cs418823.vk.me/v418823323/6fc4/FAJZJ0Ze8ZI.jpg"/>
          <p:cNvPicPr>
            <a:picLocks noChangeAspect="1" noChangeArrowheads="1"/>
          </p:cNvPicPr>
          <p:nvPr/>
        </p:nvPicPr>
        <p:blipFill>
          <a:blip r:embed="rId2" cstate="print"/>
          <a:srcRect l="51317" t="33096"/>
          <a:stretch>
            <a:fillRect/>
          </a:stretch>
        </p:blipFill>
        <p:spPr bwMode="auto">
          <a:xfrm>
            <a:off x="971600" y="0"/>
            <a:ext cx="694497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http://cs418823.vk.me/v418823377/689a/JlGcJft8PBo.jpg"/>
          <p:cNvPicPr>
            <a:picLocks noChangeAspect="1" noChangeArrowheads="1"/>
          </p:cNvPicPr>
          <p:nvPr/>
        </p:nvPicPr>
        <p:blipFill>
          <a:blip r:embed="rId2" cstate="print"/>
          <a:srcRect r="51186" b="69003"/>
          <a:stretch>
            <a:fillRect/>
          </a:stretch>
        </p:blipFill>
        <p:spPr bwMode="auto">
          <a:xfrm>
            <a:off x="-157708" y="980728"/>
            <a:ext cx="9301708" cy="4293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http://cs418823.vk.me/v418823377/689a/JlGcJft8PBo.jpg"/>
          <p:cNvPicPr>
            <a:picLocks noChangeAspect="1" noChangeArrowheads="1"/>
          </p:cNvPicPr>
          <p:nvPr/>
        </p:nvPicPr>
        <p:blipFill>
          <a:blip r:embed="rId2" cstate="print"/>
          <a:srcRect t="32719" r="51186"/>
          <a:stretch>
            <a:fillRect/>
          </a:stretch>
        </p:blipFill>
        <p:spPr bwMode="auto">
          <a:xfrm>
            <a:off x="899592" y="0"/>
            <a:ext cx="6912768" cy="69251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cs418823.vk.me/v418823092/6bc7/k1Sj_9gEvf4.jpg"/>
          <p:cNvPicPr>
            <a:picLocks noChangeAspect="1" noChangeArrowheads="1"/>
          </p:cNvPicPr>
          <p:nvPr/>
        </p:nvPicPr>
        <p:blipFill>
          <a:blip r:embed="rId2" cstate="print"/>
          <a:srcRect l="51317" b="68427"/>
          <a:stretch>
            <a:fillRect/>
          </a:stretch>
        </p:blipFill>
        <p:spPr bwMode="auto">
          <a:xfrm>
            <a:off x="274889" y="980728"/>
            <a:ext cx="8869111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http://cs418823.vk.me/v418823377/689a/JlGcJft8PBo.jpg"/>
          <p:cNvPicPr>
            <a:picLocks noChangeAspect="1" noChangeArrowheads="1"/>
          </p:cNvPicPr>
          <p:nvPr/>
        </p:nvPicPr>
        <p:blipFill>
          <a:blip r:embed="rId2" cstate="print"/>
          <a:srcRect l="51317" b="69003"/>
          <a:stretch>
            <a:fillRect/>
          </a:stretch>
        </p:blipFill>
        <p:spPr bwMode="auto">
          <a:xfrm>
            <a:off x="-1" y="1124744"/>
            <a:ext cx="9491505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http://cs418823.vk.me/v418823377/689a/JlGcJft8PBo.jpg"/>
          <p:cNvPicPr>
            <a:picLocks noChangeAspect="1" noChangeArrowheads="1"/>
          </p:cNvPicPr>
          <p:nvPr/>
        </p:nvPicPr>
        <p:blipFill>
          <a:blip r:embed="rId2" cstate="print"/>
          <a:srcRect l="50678" t="33333" b="4000"/>
          <a:stretch>
            <a:fillRect/>
          </a:stretch>
        </p:blipFill>
        <p:spPr bwMode="auto">
          <a:xfrm>
            <a:off x="899592" y="0"/>
            <a:ext cx="742638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08720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Original: </a:t>
            </a: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cs7008.vk.me/v7008042/1015c/2dMarAuxwPA.jpg</a:t>
            </a:r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en-US" sz="2400" dirty="0" smtClean="0"/>
              <a:t>http://vk.com/dlya_mam?z=photo-37086289_304537776%2Fwall-37086289_165118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cs418823.vk.me/v418823092/6bc7/k1Sj_9gEvf4.jpg"/>
          <p:cNvPicPr>
            <a:picLocks noChangeAspect="1" noChangeArrowheads="1"/>
          </p:cNvPicPr>
          <p:nvPr/>
        </p:nvPicPr>
        <p:blipFill>
          <a:blip r:embed="rId2" cstate="print"/>
          <a:srcRect l="51317" t="31573"/>
          <a:stretch>
            <a:fillRect/>
          </a:stretch>
        </p:blipFill>
        <p:spPr bwMode="auto">
          <a:xfrm>
            <a:off x="1475656" y="188640"/>
            <a:ext cx="6480720" cy="65000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cs418823.vk.me/v418823198/7899/2wPS0a4Cowo.jpg"/>
          <p:cNvPicPr>
            <a:picLocks noChangeAspect="1" noChangeArrowheads="1"/>
          </p:cNvPicPr>
          <p:nvPr/>
        </p:nvPicPr>
        <p:blipFill>
          <a:blip r:embed="rId2" cstate="print"/>
          <a:srcRect r="51186" b="68354"/>
          <a:stretch>
            <a:fillRect/>
          </a:stretch>
        </p:blipFill>
        <p:spPr bwMode="auto">
          <a:xfrm>
            <a:off x="-61023" y="908720"/>
            <a:ext cx="9517058" cy="4392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cs418823.vk.me/v418823198/7899/2wPS0a4Cowo.jpg"/>
          <p:cNvPicPr>
            <a:picLocks noChangeAspect="1" noChangeArrowheads="1"/>
          </p:cNvPicPr>
          <p:nvPr/>
        </p:nvPicPr>
        <p:blipFill>
          <a:blip r:embed="rId2" cstate="print"/>
          <a:srcRect t="33404" r="51186"/>
          <a:stretch>
            <a:fillRect/>
          </a:stretch>
        </p:blipFill>
        <p:spPr bwMode="auto">
          <a:xfrm>
            <a:off x="971600" y="0"/>
            <a:ext cx="706094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cs418823.vk.me/v418823198/7899/2wPS0a4Cowo.jpg"/>
          <p:cNvPicPr>
            <a:picLocks noChangeAspect="1" noChangeArrowheads="1"/>
          </p:cNvPicPr>
          <p:nvPr/>
        </p:nvPicPr>
        <p:blipFill>
          <a:blip r:embed="rId2" cstate="print"/>
          <a:srcRect l="51317" b="68566"/>
          <a:stretch>
            <a:fillRect/>
          </a:stretch>
        </p:blipFill>
        <p:spPr bwMode="auto">
          <a:xfrm>
            <a:off x="-1" y="548680"/>
            <a:ext cx="9324529" cy="42862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cs418823.vk.me/v418823198/7899/2wPS0a4Cowo.jpg"/>
          <p:cNvPicPr>
            <a:picLocks noChangeAspect="1" noChangeArrowheads="1"/>
          </p:cNvPicPr>
          <p:nvPr/>
        </p:nvPicPr>
        <p:blipFill>
          <a:blip r:embed="rId2" cstate="print"/>
          <a:srcRect l="50609" t="31646" b="3078"/>
          <a:stretch>
            <a:fillRect/>
          </a:stretch>
        </p:blipFill>
        <p:spPr bwMode="auto">
          <a:xfrm>
            <a:off x="827584" y="-171400"/>
            <a:ext cx="728895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15</Words>
  <Application>Microsoft Office PowerPoint</Application>
  <PresentationFormat>Экран (4:3)</PresentationFormat>
  <Paragraphs>10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User</cp:lastModifiedBy>
  <cp:revision>12</cp:revision>
  <dcterms:created xsi:type="dcterms:W3CDTF">2013-06-23T10:14:25Z</dcterms:created>
  <dcterms:modified xsi:type="dcterms:W3CDTF">2014-02-02T17:05:18Z</dcterms:modified>
</cp:coreProperties>
</file>