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77" r:id="rId16"/>
    <p:sldId id="276" r:id="rId17"/>
    <p:sldId id="273" r:id="rId18"/>
    <p:sldId id="275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47800" y="457200"/>
            <a:ext cx="76962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Творческий проект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Цифра «6»</a:t>
            </a: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Работу выполнила ученица 3 «А» класса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геворгян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Вика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0"/>
            <a:ext cx="1021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319877" y="0"/>
            <a:ext cx="53763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Оказывается…на всей земле: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269643">
            <a:off x="-825109" y="1900255"/>
            <a:ext cx="499495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Всего 6 континентов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2889869" flipV="1">
            <a:off x="2114698" y="2408078"/>
            <a:ext cx="43421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ног у насекомых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00400"/>
            <a:ext cx="36576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граней у куба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43054">
            <a:off x="2753663" y="4794841"/>
            <a:ext cx="333015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струн у гитары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8802824" flipV="1">
            <a:off x="6035113" y="1756655"/>
            <a:ext cx="31057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миллиона 6 нулей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9138680" flipV="1">
            <a:off x="5099844" y="3760405"/>
            <a:ext cx="383194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Чаще всего наборы посуды состоят из 6 предметов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04800" y="1143001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sz="2800" b="1" dirty="0" smtClean="0">
                <a:solidFill>
                  <a:srgbClr val="0070C0"/>
                </a:solidFill>
              </a:rPr>
              <a:t>Три коровушки есть, отелятся, будет шесть.</a:t>
            </a:r>
          </a:p>
          <a:p>
            <a:r>
              <a:rPr lang="ru-RU" sz="2800" dirty="0" smtClean="0"/>
              <a:t>.</a:t>
            </a:r>
            <a:r>
              <a:rPr lang="ru-RU" sz="2800" dirty="0" smtClean="0">
                <a:solidFill>
                  <a:srgbClr val="7030A0"/>
                </a:solidFill>
              </a:rPr>
              <a:t> Лапти растеряли, по дворами искали: было шесть, нашли семь</a:t>
            </a: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Плюнь, дунь, свисни, скажи: 6-ю 6, 36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0"/>
            <a:ext cx="5782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Пословицы…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2971800"/>
            <a:ext cx="8343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У него шесть хитростей и пять обманов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3581400"/>
            <a:ext cx="8299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Три волосинки в шесть рядов уложены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95401" y="609600"/>
            <a:ext cx="75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-  шутки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Сашко\Desktop\44866321_arg625transy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81200"/>
            <a:ext cx="3810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85800" y="0"/>
            <a:ext cx="480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Сосед бобёр на реке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Строит домик на воде.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И пришли ему помочь: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Мама, папа, сын и дочь.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И приплыл паучок.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7030A0"/>
                </a:solidFill>
              </a:rPr>
              <a:t>Посчитай –</a:t>
            </a:r>
            <a:r>
              <a:rPr lang="ru-RU" sz="2800" b="1" dirty="0" err="1" smtClean="0">
                <a:solidFill>
                  <a:srgbClr val="7030A0"/>
                </a:solidFill>
              </a:rPr>
              <a:t>ка</a:t>
            </a:r>
            <a:r>
              <a:rPr lang="ru-RU" sz="2800" b="1" dirty="0" smtClean="0">
                <a:solidFill>
                  <a:srgbClr val="7030A0"/>
                </a:solidFill>
              </a:rPr>
              <a:t> всех, дружок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77780">
            <a:off x="4334097" y="3309256"/>
            <a:ext cx="51456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1+1+1+1+1+1=6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9600" y="457200"/>
            <a:ext cx="487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Петя- петушок, золотой гребешок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Зёрна отыскал, курочек позвал: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 из переулочка, 3 из-за поворота,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Одна из огорода.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А сейчас проверь,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Сколько курочек теперь?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430708">
            <a:off x="4609491" y="2779809"/>
            <a:ext cx="38865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2+3+1=6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57200" y="304800"/>
            <a:ext cx="81533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Друзья!!!!!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Учитесь писать красиво цифру «6»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038" y="2971800"/>
            <a:ext cx="22145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62001" y="381000"/>
            <a:ext cx="7772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 таблицу сложения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C:\Users\Сашко\Desktop\18704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1447800"/>
            <a:ext cx="4876799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361555" y="457200"/>
            <a:ext cx="4889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 и умножения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Сашко\Desktop\default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1" y="1752600"/>
            <a:ext cx="5333999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90600"/>
            <a:ext cx="91440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Сашко\Desktop\alfa (13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600200"/>
            <a:ext cx="3886200" cy="33223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381000"/>
            <a:ext cx="81468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Учитесь на отлично!!!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4822" y="1752600"/>
            <a:ext cx="68343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4" descr="1690629-b8c3597b9c41fc9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7213" y="3048000"/>
            <a:ext cx="2949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4822" y="304800"/>
            <a:ext cx="6377178" cy="76636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что похожа цифра «6»;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 в словаре;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Число 6 в жизни нашего класса;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Чего в мире только шесть;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Пословицы;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–шутки;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Учимся писать цифру;</a:t>
            </a:r>
          </a:p>
          <a:p>
            <a:pPr marL="514350" indent="-514350">
              <a:buAutoNum type="arabicPeriod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 таблицы;</a:t>
            </a:r>
          </a:p>
          <a:p>
            <a:pPr marL="514350" indent="-514350">
              <a:buAutoNum type="arabicPeriod"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AutoNum type="arabicPeriod"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>
              <a:buAutoNum type="arabicPeriod"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666999" y="1219200"/>
            <a:ext cx="327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362200" y="2286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цифра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523999" y="762000"/>
            <a:ext cx="601980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Давайте познакомимся с цифрой 6 !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что или на кого она похожа?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2" descr="C:\Users\Сашко\Desktop\0_40c06_5af22172_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1" y="3119438"/>
            <a:ext cx="2438399" cy="259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9600" y="304800"/>
            <a:ext cx="6172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 на что же? А на что же?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Цифра ШЕСТЬ у нас похожа?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Фантазируй! Представляй!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И идеи подавай!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Что-то есть от буквы «Б»,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Баба, Брюки, Блузочка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Только цифра – покруглей!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Как тебе </a:t>
            </a:r>
            <a:r>
              <a:rPr lang="ru-RU" sz="3200" b="1" dirty="0" err="1" smtClean="0">
                <a:solidFill>
                  <a:srgbClr val="0070C0"/>
                </a:solidFill>
              </a:rPr>
              <a:t>нагрузочка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752600"/>
            <a:ext cx="18097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9600" y="457200"/>
            <a:ext cx="5638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Что за вишенка, дружок,</a:t>
            </a:r>
          </a:p>
          <a:p>
            <a:r>
              <a:rPr lang="ru-RU" sz="3200" b="1" dirty="0" smtClean="0"/>
              <a:t>Кверху загнут стебелек?</a:t>
            </a:r>
          </a:p>
          <a:p>
            <a:r>
              <a:rPr lang="ru-RU" sz="3200" b="1" dirty="0" smtClean="0"/>
              <a:t>Ты ее попробуй съесть,</a:t>
            </a:r>
          </a:p>
          <a:p>
            <a:r>
              <a:rPr lang="ru-RU" sz="3200" b="1" dirty="0" smtClean="0"/>
              <a:t>Эта вишня - цифра шесть.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5146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38200" y="533401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sz="3600" b="1" dirty="0" smtClean="0">
                <a:solidFill>
                  <a:srgbClr val="0070C0"/>
                </a:solidFill>
              </a:rPr>
              <a:t>Шесть" так похожа на замок.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 Он приподнял свой хоботок!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81200"/>
            <a:ext cx="441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85800" y="15240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ШЕСТЬ</a:t>
            </a:r>
          </a:p>
          <a:p>
            <a:r>
              <a:rPr lang="ru-RU" sz="3600" b="1" dirty="0" smtClean="0"/>
              <a:t>Шесть - числительное, пять с одним, семь без одного, полдюжины.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685800"/>
            <a:ext cx="79248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слово в словаре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 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52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85801" y="381001"/>
            <a:ext cx="74675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Число «6» в жизни нашего класса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371601"/>
            <a:ext cx="68837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  учебных дней в неделю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981201"/>
            <a:ext cx="8686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 марта день рождения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гречихиной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вики и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япрынцевой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кати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967335"/>
            <a:ext cx="8458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датах дней рождений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геворгян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вики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рябининой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али и 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Татьяны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петровны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тоже есть цифра «6» – 16, 26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человек в семье у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нади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аксёновой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399</Words>
  <PresentationFormat>Экран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Сашко</dc:creator>
  <cp:lastModifiedBy>user</cp:lastModifiedBy>
  <cp:revision>32</cp:revision>
  <dcterms:created xsi:type="dcterms:W3CDTF">2013-11-20T01:49:55Z</dcterms:created>
  <dcterms:modified xsi:type="dcterms:W3CDTF">2014-01-23T08:29:52Z</dcterms:modified>
</cp:coreProperties>
</file>