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1" r:id="rId6"/>
    <p:sldId id="260" r:id="rId7"/>
    <p:sldId id="259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  <a:solidFill>
            <a:srgbClr val="FFFFFF">
              <a:alpha val="70000"/>
            </a:srgbClr>
          </a:solidFill>
          <a:ln w="57150"/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6CFEE03-C60D-4E04-8C1A-5417312041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71F38-78A1-4A52-A44B-1A7D1F2AD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8B041-E22A-4821-BA95-B500DDE01D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E48F8-4BA2-4BA3-9737-70A395C709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FC07-A93A-48DB-85BE-03913FB96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BC2FB-886A-4D67-A781-A7CE6952B3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CE6F-B26E-442B-A88B-AFA3FC78D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5D48E-8EBC-4D72-8A58-7C6F0CEEB6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2BE46-962C-4D7E-9F43-99156AB25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E029D-B37E-4505-BD27-34E02AB1B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837FF-68E9-4AAD-BE80-FEA0CC4C2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9782975b876176144842b490277ebaa1-hcl0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9D164E-74E7-4B8D-B8AC-503B8018F1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772816"/>
            <a:ext cx="8136904" cy="1470025"/>
          </a:xfrm>
          <a:ln/>
        </p:spPr>
        <p:txBody>
          <a:bodyPr/>
          <a:lstStyle/>
          <a:p>
            <a:pPr algn="ctr"/>
            <a:r>
              <a:rPr lang="ru-RU" dirty="0" smtClean="0"/>
              <a:t>Английский в картинках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Английский язык —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международного общения. И для владеющего им в совершенстве открыты все двери мира.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митрий\Desktop\88698363_angliiskiialfav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596336" cy="484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митрий\Desktop\alphabet-cards-free-for-kids-download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320480" cy="5760640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alphabet-cards-free-for-kids-download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\Desktop\alphabet-cards-free-for-kids-download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31774" cy="6408712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alphabet-cards-free-for-kids-download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566" y="188640"/>
            <a:ext cx="453177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митрий\Desktop\alphabet-cards-free-for-kids-download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84530" cy="6624736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alphabet-cards-free-for-kids-download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984" y="332656"/>
            <a:ext cx="437901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митрий\Desktop\alphabet-cards-free-for-kids-download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264696" cy="610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Алфавит-раскраска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митрий\Desktop\raskraski-angliyskiy-alfavit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91170" cy="5030261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raskraski-angliyskiy-alfavit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3516983" cy="4546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митрий\Desktop\raskraski-angliyskiy-alfavit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30613" cy="4951976"/>
          </a:xfrm>
          <a:prstGeom prst="rect">
            <a:avLst/>
          </a:prstGeom>
          <a:noFill/>
        </p:spPr>
      </p:pic>
      <p:pic>
        <p:nvPicPr>
          <p:cNvPr id="7171" name="Picture 3" descr="C:\Users\Дмитрий\Desktop\raskraski-angliyskiy-alfavit-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223494" cy="4167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Полная алфавит-раскраска представлена на сайте: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http://raskras-ka.com/raskraski-print/angliyskiy-alfavit/angliyskiy-alfavit-18.html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3_Eduboard">
  <a:themeElements>
    <a:clrScheme name="Edu 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o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53_Eduboard</Template>
  <TotalTime>13</TotalTime>
  <Words>31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53_Eduboard</vt:lpstr>
      <vt:lpstr>Английский в картинках</vt:lpstr>
      <vt:lpstr>Английский язык — язык международного общения. И для владеющего им в совершенстве открыты все двери мира. </vt:lpstr>
      <vt:lpstr>Слайд 3</vt:lpstr>
      <vt:lpstr>Слайд 4</vt:lpstr>
      <vt:lpstr>Слайд 5</vt:lpstr>
      <vt:lpstr>Слайд 6</vt:lpstr>
      <vt:lpstr>Алфавит-раскраска</vt:lpstr>
      <vt:lpstr>Слайд 8</vt:lpstr>
      <vt:lpstr>Полная алфавит-раскраска представлена на сайте: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3</cp:revision>
  <dcterms:created xsi:type="dcterms:W3CDTF">2014-04-27T16:51:57Z</dcterms:created>
  <dcterms:modified xsi:type="dcterms:W3CDTF">2014-04-27T17:32:31Z</dcterms:modified>
</cp:coreProperties>
</file>