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4624" autoAdjust="0"/>
  </p:normalViewPr>
  <p:slideViewPr>
    <p:cSldViewPr>
      <p:cViewPr>
        <p:scale>
          <a:sx n="66" d="100"/>
          <a:sy n="66" d="100"/>
        </p:scale>
        <p:origin x="-6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01F46-AB18-4209-A06A-2AD4F5C8483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46305D-D29D-4A9E-ABDD-A704F8425767}">
      <dgm:prSet/>
      <dgm:spPr/>
      <dgm:t>
        <a:bodyPr/>
        <a:lstStyle/>
        <a:p>
          <a:pPr rtl="0"/>
          <a:r>
            <a:rPr lang="tt-RU" dirty="0" smtClean="0"/>
            <a:t>Сузык авазлар нинди ике төргә бүленәләр?</a:t>
          </a:r>
          <a:br>
            <a:rPr lang="tt-RU" dirty="0" smtClean="0"/>
          </a:br>
          <a:r>
            <a:rPr lang="tt-RU" dirty="0" smtClean="0"/>
            <a:t/>
          </a:r>
          <a:br>
            <a:rPr lang="tt-RU" dirty="0" smtClean="0"/>
          </a:br>
          <a:endParaRPr lang="ru-RU" dirty="0"/>
        </a:p>
      </dgm:t>
    </dgm:pt>
    <dgm:pt modelId="{F98FB1DA-ED7F-432D-A911-DD3A52908F72}" type="parTrans" cxnId="{A66BEE43-34AE-4382-B400-A3ABEB2E87AF}">
      <dgm:prSet/>
      <dgm:spPr/>
      <dgm:t>
        <a:bodyPr/>
        <a:lstStyle/>
        <a:p>
          <a:endParaRPr lang="ru-RU"/>
        </a:p>
      </dgm:t>
    </dgm:pt>
    <dgm:pt modelId="{DE5CD9C8-7DC0-4AB9-9659-F04419346379}" type="sibTrans" cxnId="{A66BEE43-34AE-4382-B400-A3ABEB2E87AF}">
      <dgm:prSet/>
      <dgm:spPr/>
      <dgm:t>
        <a:bodyPr/>
        <a:lstStyle/>
        <a:p>
          <a:endParaRPr lang="ru-RU"/>
        </a:p>
      </dgm:t>
    </dgm:pt>
    <dgm:pt modelId="{DE119976-22B2-4A71-ADD1-6ACBCEE5C576}" type="pres">
      <dgm:prSet presAssocID="{09A01F46-AB18-4209-A06A-2AD4F5C848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936600-7504-41BC-8638-BF3D965D3E1E}" type="pres">
      <dgm:prSet presAssocID="{2D46305D-D29D-4A9E-ABDD-A704F8425767}" presName="root" presStyleCnt="0"/>
      <dgm:spPr/>
    </dgm:pt>
    <dgm:pt modelId="{E7E96F4E-4B54-4733-95CD-761573772AB3}" type="pres">
      <dgm:prSet presAssocID="{2D46305D-D29D-4A9E-ABDD-A704F8425767}" presName="rootComposite" presStyleCnt="0"/>
      <dgm:spPr/>
    </dgm:pt>
    <dgm:pt modelId="{3BA382CC-30E8-4087-8FDE-98A03A61AACF}" type="pres">
      <dgm:prSet presAssocID="{2D46305D-D29D-4A9E-ABDD-A704F8425767}" presName="rootText" presStyleLbl="node1" presStyleIdx="0" presStyleCnt="1"/>
      <dgm:spPr/>
      <dgm:t>
        <a:bodyPr/>
        <a:lstStyle/>
        <a:p>
          <a:endParaRPr lang="ru-RU"/>
        </a:p>
      </dgm:t>
    </dgm:pt>
    <dgm:pt modelId="{EAF7B1C7-52C7-4B5F-806C-3260B62EC3A5}" type="pres">
      <dgm:prSet presAssocID="{2D46305D-D29D-4A9E-ABDD-A704F8425767}" presName="rootConnector" presStyleLbl="node1" presStyleIdx="0" presStyleCnt="1"/>
      <dgm:spPr/>
      <dgm:t>
        <a:bodyPr/>
        <a:lstStyle/>
        <a:p>
          <a:endParaRPr lang="ru-RU"/>
        </a:p>
      </dgm:t>
    </dgm:pt>
    <dgm:pt modelId="{BB30D4DA-4B27-4A6C-8A65-3E9C0EF1B857}" type="pres">
      <dgm:prSet presAssocID="{2D46305D-D29D-4A9E-ABDD-A704F8425767}" presName="childShape" presStyleCnt="0"/>
      <dgm:spPr/>
    </dgm:pt>
  </dgm:ptLst>
  <dgm:cxnLst>
    <dgm:cxn modelId="{3AAD6E88-6526-4017-9722-167161B55AD9}" type="presOf" srcId="{2D46305D-D29D-4A9E-ABDD-A704F8425767}" destId="{3BA382CC-30E8-4087-8FDE-98A03A61AACF}" srcOrd="0" destOrd="0" presId="urn:microsoft.com/office/officeart/2005/8/layout/hierarchy3"/>
    <dgm:cxn modelId="{9DBB5205-BF2B-49DD-BC3C-F7B3CDE190E6}" type="presOf" srcId="{2D46305D-D29D-4A9E-ABDD-A704F8425767}" destId="{EAF7B1C7-52C7-4B5F-806C-3260B62EC3A5}" srcOrd="1" destOrd="0" presId="urn:microsoft.com/office/officeart/2005/8/layout/hierarchy3"/>
    <dgm:cxn modelId="{A66BEE43-34AE-4382-B400-A3ABEB2E87AF}" srcId="{09A01F46-AB18-4209-A06A-2AD4F5C84834}" destId="{2D46305D-D29D-4A9E-ABDD-A704F8425767}" srcOrd="0" destOrd="0" parTransId="{F98FB1DA-ED7F-432D-A911-DD3A52908F72}" sibTransId="{DE5CD9C8-7DC0-4AB9-9659-F04419346379}"/>
    <dgm:cxn modelId="{42515861-32DD-4592-B5E7-FB79051CD076}" type="presOf" srcId="{09A01F46-AB18-4209-A06A-2AD4F5C84834}" destId="{DE119976-22B2-4A71-ADD1-6ACBCEE5C576}" srcOrd="0" destOrd="0" presId="urn:microsoft.com/office/officeart/2005/8/layout/hierarchy3"/>
    <dgm:cxn modelId="{F2914876-06E4-4E3E-A2AD-88908F2C83BD}" type="presParOf" srcId="{DE119976-22B2-4A71-ADD1-6ACBCEE5C576}" destId="{26936600-7504-41BC-8638-BF3D965D3E1E}" srcOrd="0" destOrd="0" presId="urn:microsoft.com/office/officeart/2005/8/layout/hierarchy3"/>
    <dgm:cxn modelId="{BCACB962-D5D0-451F-A350-9CDF2F9AE7B4}" type="presParOf" srcId="{26936600-7504-41BC-8638-BF3D965D3E1E}" destId="{E7E96F4E-4B54-4733-95CD-761573772AB3}" srcOrd="0" destOrd="0" presId="urn:microsoft.com/office/officeart/2005/8/layout/hierarchy3"/>
    <dgm:cxn modelId="{8BF39A45-0CC7-4F8E-A27A-E81CD83D4A86}" type="presParOf" srcId="{E7E96F4E-4B54-4733-95CD-761573772AB3}" destId="{3BA382CC-30E8-4087-8FDE-98A03A61AACF}" srcOrd="0" destOrd="0" presId="urn:microsoft.com/office/officeart/2005/8/layout/hierarchy3"/>
    <dgm:cxn modelId="{47B3391B-4170-49B0-96DD-3A865732E978}" type="presParOf" srcId="{E7E96F4E-4B54-4733-95CD-761573772AB3}" destId="{EAF7B1C7-52C7-4B5F-806C-3260B62EC3A5}" srcOrd="1" destOrd="0" presId="urn:microsoft.com/office/officeart/2005/8/layout/hierarchy3"/>
    <dgm:cxn modelId="{A19F482E-EE11-43F7-A1C5-992D8321F058}" type="presParOf" srcId="{26936600-7504-41BC-8638-BF3D965D3E1E}" destId="{BB30D4DA-4B27-4A6C-8A65-3E9C0EF1B857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38A32-8579-4624-B538-7D6417474C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7B6F6-11F0-440D-8641-5528608089C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t-RU" dirty="0" smtClean="0"/>
            <a:t>Калын</a:t>
          </a:r>
          <a:r>
            <a:rPr lang="en-US" dirty="0" smtClean="0"/>
            <a:t> </a:t>
          </a:r>
          <a:r>
            <a:rPr lang="ru-RU" dirty="0" err="1" smtClean="0"/>
            <a:t>авазлар</a:t>
          </a:r>
          <a:r>
            <a:rPr lang="tt-RU" dirty="0" smtClean="0"/>
            <a:t> </a:t>
          </a:r>
          <a:endParaRPr lang="ru-RU" dirty="0"/>
        </a:p>
      </dgm:t>
    </dgm:pt>
    <dgm:pt modelId="{F7395BF5-4DDF-4711-A3B0-717DD54A1B89}" type="parTrans" cxnId="{229587A2-E80D-49FB-BE07-9409A256E514}">
      <dgm:prSet/>
      <dgm:spPr/>
      <dgm:t>
        <a:bodyPr/>
        <a:lstStyle/>
        <a:p>
          <a:endParaRPr lang="ru-RU"/>
        </a:p>
      </dgm:t>
    </dgm:pt>
    <dgm:pt modelId="{C824C90D-3BD9-40B9-846C-5EA271B3DD71}" type="sibTrans" cxnId="{229587A2-E80D-49FB-BE07-9409A256E514}">
      <dgm:prSet/>
      <dgm:spPr/>
      <dgm:t>
        <a:bodyPr/>
        <a:lstStyle/>
        <a:p>
          <a:endParaRPr lang="ru-RU"/>
        </a:p>
      </dgm:t>
    </dgm:pt>
    <dgm:pt modelId="{A2ECC2B1-3D85-4EBB-8016-80D934625F3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t-RU" dirty="0" smtClean="0"/>
            <a:t>Нечкә авазлар</a:t>
          </a:r>
          <a:endParaRPr lang="ru-RU" dirty="0"/>
        </a:p>
      </dgm:t>
    </dgm:pt>
    <dgm:pt modelId="{3ED0A826-8BA4-410E-8E8D-C2731253C6A5}" type="parTrans" cxnId="{CADC2619-E1F2-4B51-A23F-520C5280B707}">
      <dgm:prSet/>
      <dgm:spPr/>
      <dgm:t>
        <a:bodyPr/>
        <a:lstStyle/>
        <a:p>
          <a:endParaRPr lang="ru-RU"/>
        </a:p>
      </dgm:t>
    </dgm:pt>
    <dgm:pt modelId="{6CC313A5-BBFA-42AD-81D6-9136DDDCB381}" type="sibTrans" cxnId="{CADC2619-E1F2-4B51-A23F-520C5280B707}">
      <dgm:prSet/>
      <dgm:spPr/>
      <dgm:t>
        <a:bodyPr/>
        <a:lstStyle/>
        <a:p>
          <a:endParaRPr lang="ru-RU"/>
        </a:p>
      </dgm:t>
    </dgm:pt>
    <dgm:pt modelId="{CC0AE8DD-AC69-4892-B59A-A9E90778DBAF}" type="pres">
      <dgm:prSet presAssocID="{6AE38A32-8579-4624-B538-7D6417474C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27FAA-9BCC-4028-8FC1-D8045070B1BB}" type="pres">
      <dgm:prSet presAssocID="{06F7B6F6-11F0-440D-8641-5528608089C7}" presName="parentText" presStyleLbl="node1" presStyleIdx="0" presStyleCnt="2" custLinFactNeighborY="20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ABB6-5616-46DB-97B7-F09B39162721}" type="pres">
      <dgm:prSet presAssocID="{C824C90D-3BD9-40B9-846C-5EA271B3DD71}" presName="spacer" presStyleCnt="0"/>
      <dgm:spPr/>
    </dgm:pt>
    <dgm:pt modelId="{D51FD139-A234-4F79-8BDF-FD0D002A60BE}" type="pres">
      <dgm:prSet presAssocID="{A2ECC2B1-3D85-4EBB-8016-80D934625F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C2619-E1F2-4B51-A23F-520C5280B707}" srcId="{6AE38A32-8579-4624-B538-7D6417474CB4}" destId="{A2ECC2B1-3D85-4EBB-8016-80D934625F30}" srcOrd="1" destOrd="0" parTransId="{3ED0A826-8BA4-410E-8E8D-C2731253C6A5}" sibTransId="{6CC313A5-BBFA-42AD-81D6-9136DDDCB381}"/>
    <dgm:cxn modelId="{0E351706-B653-4E8C-9F6A-F85B76D94A8C}" type="presOf" srcId="{6AE38A32-8579-4624-B538-7D6417474CB4}" destId="{CC0AE8DD-AC69-4892-B59A-A9E90778DBAF}" srcOrd="0" destOrd="0" presId="urn:microsoft.com/office/officeart/2005/8/layout/vList2"/>
    <dgm:cxn modelId="{A36BF3C8-596A-4CC9-87AF-AB27C7FD05D9}" type="presOf" srcId="{06F7B6F6-11F0-440D-8641-5528608089C7}" destId="{9FB27FAA-9BCC-4028-8FC1-D8045070B1BB}" srcOrd="0" destOrd="0" presId="urn:microsoft.com/office/officeart/2005/8/layout/vList2"/>
    <dgm:cxn modelId="{B4E214C2-3EBA-4F98-93EE-00886B362986}" type="presOf" srcId="{A2ECC2B1-3D85-4EBB-8016-80D934625F30}" destId="{D51FD139-A234-4F79-8BDF-FD0D002A60BE}" srcOrd="0" destOrd="0" presId="urn:microsoft.com/office/officeart/2005/8/layout/vList2"/>
    <dgm:cxn modelId="{229587A2-E80D-49FB-BE07-9409A256E514}" srcId="{6AE38A32-8579-4624-B538-7D6417474CB4}" destId="{06F7B6F6-11F0-440D-8641-5528608089C7}" srcOrd="0" destOrd="0" parTransId="{F7395BF5-4DDF-4711-A3B0-717DD54A1B89}" sibTransId="{C824C90D-3BD9-40B9-846C-5EA271B3DD71}"/>
    <dgm:cxn modelId="{31A748D7-5C1A-4590-86A9-04367907BCC6}" type="presParOf" srcId="{CC0AE8DD-AC69-4892-B59A-A9E90778DBAF}" destId="{9FB27FAA-9BCC-4028-8FC1-D8045070B1BB}" srcOrd="0" destOrd="0" presId="urn:microsoft.com/office/officeart/2005/8/layout/vList2"/>
    <dgm:cxn modelId="{B799658F-6BEA-4773-B809-D4B84B179883}" type="presParOf" srcId="{CC0AE8DD-AC69-4892-B59A-A9E90778DBAF}" destId="{EEBDABB6-5616-46DB-97B7-F09B39162721}" srcOrd="1" destOrd="0" presId="urn:microsoft.com/office/officeart/2005/8/layout/vList2"/>
    <dgm:cxn modelId="{E5FAD003-D591-45E1-A485-71BD5FDE1F76}" type="presParOf" srcId="{CC0AE8DD-AC69-4892-B59A-A9E90778DBAF}" destId="{D51FD139-A234-4F79-8BDF-FD0D002A60BE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su\Downloads\&#1090;&#1091;&#1075;&#1072;&#1085;%20&#1090;&#1077;&#1083;(&#1073;&#1072;&#1083;&#1072;&#1083;&#1072;&#1088;%20&#1175;&#1099;&#1088;&#1083;&#1099;&#1081;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fanpop.com/image/photos/11000000/dis-classic-disney-11045752-1024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5" y="428605"/>
            <a:ext cx="7643866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суЗЫК АВАЗЛАР ИЛЕНДӘ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785926"/>
            <a:ext cx="7215237" cy="40719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Ә  А  И  У  Э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Ө  Ү Ы О     </a:t>
            </a:r>
            <a:endParaRPr lang="ru-RU" sz="54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yubik.net.ru/_nw/38/674724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6286544"/>
          </a:xfrm>
          <a:prstGeom prst="rect">
            <a:avLst/>
          </a:prstGeom>
          <a:noFill/>
        </p:spPr>
      </p:pic>
      <p:sp>
        <p:nvSpPr>
          <p:cNvPr id="4" name="Параллелограмм 3"/>
          <p:cNvSpPr/>
          <p:nvPr/>
        </p:nvSpPr>
        <p:spPr>
          <a:xfrm>
            <a:off x="3428992" y="2928934"/>
            <a:ext cx="3786214" cy="18573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Су анасыннан </a:t>
            </a:r>
          </a:p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1Б сыйныфына </a:t>
            </a:r>
          </a:p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хат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714908"/>
          </a:xfrm>
        </p:spPr>
        <p:txBody>
          <a:bodyPr/>
          <a:lstStyle/>
          <a:p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...шләпә,  ...лгеч,  эремч...к,  ...нә,</a:t>
            </a:r>
            <a:br>
              <a:rPr lang="tt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...скәмия,   эшч...,  ...кскаватор.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шләпә,  </a:t>
            </a:r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лгеч,  эремч</a:t>
            </a:r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к,  </a:t>
            </a:r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нә,</a:t>
            </a:r>
            <a:br>
              <a:rPr lang="tt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скәмия,  эшч</a:t>
            </a:r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кскаватор.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ideo-rama.ru/upload/video/thumbs/medium/2013/01/21/gali-bel-n-k1358728566-50fc8d76c05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4794252" cy="6857999"/>
          </a:xfrm>
          <a:prstGeom prst="rect">
            <a:avLst/>
          </a:prstGeom>
          <a:noFill/>
        </p:spPr>
      </p:pic>
      <p:pic>
        <p:nvPicPr>
          <p:cNvPr id="5" name="Picture 12" descr="http://allforchildren.ru/pictures/nursvignettes/v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785794"/>
            <a:ext cx="5291641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8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48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тукталыш</a:t>
            </a:r>
            <a:endParaRPr lang="ru-RU" sz="4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642910" y="857232"/>
            <a:ext cx="2071702" cy="12144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Колын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428992" y="928670"/>
            <a:ext cx="2286016" cy="11430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Болыт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500826" y="785794"/>
            <a:ext cx="2000264" cy="12144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Борыч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428728" y="3429000"/>
            <a:ext cx="2286016" cy="12144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Төлке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143504" y="3500438"/>
            <a:ext cx="2357454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Бозгыч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785794"/>
            <a:ext cx="2357454" cy="121444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Мөгез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500430" y="928670"/>
            <a:ext cx="2357454" cy="121444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Сөлге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500826" y="928670"/>
            <a:ext cx="2357454" cy="121444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Борын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86314" y="3214686"/>
            <a:ext cx="2357454" cy="121444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Өзек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85852" y="3357562"/>
            <a:ext cx="2357454" cy="121444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Өчле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1571612"/>
            <a:ext cx="2071702" cy="107157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Алма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142976" y="3500438"/>
            <a:ext cx="2071702" cy="107157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Акча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786314" y="3429000"/>
            <a:ext cx="2071702" cy="107157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Алка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357554" y="1571612"/>
            <a:ext cx="2071702" cy="107157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Әтәч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286512" y="1571612"/>
            <a:ext cx="2071702" cy="107157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Агач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nfo-islam.ru/_pu/192/74105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571876"/>
          </a:xfrm>
          <a:prstGeom prst="rect">
            <a:avLst/>
          </a:prstGeom>
          <a:noFill/>
        </p:spPr>
      </p:pic>
      <p:pic>
        <p:nvPicPr>
          <p:cNvPr id="4" name="Picture 2" descr="http://znv.ru/konkurs2011/1113/2/8063_1113_2_1298648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571876"/>
          </a:xfrm>
          <a:prstGeom prst="rect">
            <a:avLst/>
          </a:prstGeom>
          <a:noFill/>
        </p:spPr>
      </p:pic>
      <p:pic>
        <p:nvPicPr>
          <p:cNvPr id="5" name="Picture 2" descr="http://astersoft.net/images/9/e/gabdull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714876" cy="4286280"/>
          </a:xfrm>
          <a:prstGeom prst="rect">
            <a:avLst/>
          </a:prstGeom>
          <a:noFill/>
        </p:spPr>
      </p:pic>
      <p:pic>
        <p:nvPicPr>
          <p:cNvPr id="6" name="Picture 2" descr="http://www.video-rama.ru/upload/video/thumbs/medium/2013/01/21/gali-bel-n-k1358728566-50fc8d76c058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4929190" cy="35718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14481" y="0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нче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тукталыш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785918" y="2500306"/>
            <a:ext cx="2286016" cy="857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Бала бел</a:t>
            </a:r>
            <a:r>
              <a:rPr lang="tt-RU" dirty="0" smtClean="0"/>
              <a:t>ән күбәләк.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86480" y="6286496"/>
            <a:ext cx="2857520" cy="5715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Гали белән кәҗә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286512" y="2500306"/>
            <a:ext cx="2643206" cy="7857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Кәҗә белән сарык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785918" y="5715016"/>
            <a:ext cx="2357422" cy="7857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Су анасы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orobzor.ru/public/news/images/32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туган тел(балалар җырлы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im6-tub-ru.yandex.net/i?id=862175844-0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0" name="AutoShape 4" descr="http://im6-tub-ru.yandex.net/i?id=862175844-0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://im6-tub-ru.yandex.net/i?id=862175844-0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4" name="AutoShape 8" descr="http://im6-tub-ru.yandex.net/i?id=862175844-0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8" name="Picture 12" descr="http://allforchildren.ru/pictures/nursvignettes/v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86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nigaline.ru/pick/Shur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799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143504" y="785795"/>
          <a:ext cx="331469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857884" y="3214686"/>
          <a:ext cx="271464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allforchildren.ru/pictures/nursvignettes/v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8644" cy="6858000"/>
          </a:xfrm>
          <a:prstGeom prst="rect">
            <a:avLst/>
          </a:prstGeom>
          <a:noFill/>
        </p:spPr>
      </p:pic>
      <p:pic>
        <p:nvPicPr>
          <p:cNvPr id="3" name="Picture 2" descr="C:\Users\Alsu\Desktop\азат\JswlFK0Mch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71744"/>
            <a:ext cx="928694" cy="857256"/>
          </a:xfrm>
          <a:prstGeom prst="rect">
            <a:avLst/>
          </a:prstGeom>
          <a:noFill/>
        </p:spPr>
      </p:pic>
      <p:pic>
        <p:nvPicPr>
          <p:cNvPr id="15362" name="Picture 2" descr="C:\Users\Alsu\Desktop\P4242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86190"/>
            <a:ext cx="928694" cy="1000132"/>
          </a:xfrm>
          <a:prstGeom prst="rect">
            <a:avLst/>
          </a:prstGeom>
          <a:noFill/>
        </p:spPr>
      </p:pic>
      <p:pic>
        <p:nvPicPr>
          <p:cNvPr id="15363" name="Picture 3" descr="C:\Users\Alsu\Desktop\P4242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86190"/>
            <a:ext cx="928694" cy="1000132"/>
          </a:xfrm>
          <a:prstGeom prst="rect">
            <a:avLst/>
          </a:prstGeom>
          <a:noFill/>
        </p:spPr>
      </p:pic>
      <p:pic>
        <p:nvPicPr>
          <p:cNvPr id="1026" name="Picture 2" descr="C:\Users\Alsu\Desktop\P4252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571744"/>
            <a:ext cx="928694" cy="1000132"/>
          </a:xfrm>
          <a:prstGeom prst="rect">
            <a:avLst/>
          </a:prstGeom>
          <a:noFill/>
        </p:spPr>
      </p:pic>
      <p:pic>
        <p:nvPicPr>
          <p:cNvPr id="1027" name="Picture 3" descr="C:\Users\Alsu\Desktop\P42221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643314"/>
            <a:ext cx="857224" cy="1214422"/>
          </a:xfrm>
          <a:prstGeom prst="rect">
            <a:avLst/>
          </a:prstGeom>
          <a:noFill/>
        </p:spPr>
      </p:pic>
      <p:pic>
        <p:nvPicPr>
          <p:cNvPr id="1028" name="Picture 4" descr="C:\Users\Alsu\Desktop\P42522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2571744"/>
            <a:ext cx="1000114" cy="1071570"/>
          </a:xfrm>
          <a:prstGeom prst="rect">
            <a:avLst/>
          </a:prstGeom>
          <a:noFill/>
        </p:spPr>
      </p:pic>
      <p:pic>
        <p:nvPicPr>
          <p:cNvPr id="1029" name="Picture 5" descr="C:\Users\Alsu\Desktop\P42522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3786190"/>
            <a:ext cx="1000114" cy="1071570"/>
          </a:xfrm>
          <a:prstGeom prst="rect">
            <a:avLst/>
          </a:prstGeom>
          <a:noFill/>
        </p:spPr>
      </p:pic>
      <p:pic>
        <p:nvPicPr>
          <p:cNvPr id="1031" name="Picture 7" descr="C:\Users\Alsu\Desktop\P42222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3714752"/>
            <a:ext cx="1000132" cy="1214422"/>
          </a:xfrm>
          <a:prstGeom prst="rect">
            <a:avLst/>
          </a:prstGeom>
          <a:noFill/>
        </p:spPr>
      </p:pic>
      <p:pic>
        <p:nvPicPr>
          <p:cNvPr id="12" name="Picture 2" descr="C:\Users\Alsu\Desktop\P4242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571744"/>
            <a:ext cx="928694" cy="1000132"/>
          </a:xfrm>
          <a:prstGeom prst="rect">
            <a:avLst/>
          </a:prstGeom>
          <a:noFill/>
        </p:spPr>
      </p:pic>
      <p:pic>
        <p:nvPicPr>
          <p:cNvPr id="13" name="Picture 4" descr="C:\Users\Alsu\Desktop\P42522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2571744"/>
            <a:ext cx="100011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fo-islam.ru/_pu/192/74105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70723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нче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тукталыш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12" descr="http://allforchildren.ru/pictures/nursvignettes/v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421481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конечная звезда 4"/>
          <p:cNvSpPr/>
          <p:nvPr/>
        </p:nvSpPr>
        <p:spPr>
          <a:xfrm>
            <a:off x="571472" y="785794"/>
            <a:ext cx="1357322" cy="128588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6858016" y="4857760"/>
            <a:ext cx="1285884" cy="114300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Ә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714744" y="642918"/>
            <a:ext cx="1428760" cy="135732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929058" y="4929198"/>
            <a:ext cx="1357322" cy="1357322"/>
          </a:xfrm>
          <a:prstGeom prst="star6">
            <a:avLst>
              <a:gd name="adj" fmla="val 26055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7215206" y="2571744"/>
            <a:ext cx="1285884" cy="121444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Ү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6786578" y="642918"/>
            <a:ext cx="1571636" cy="121444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4143372" y="2643182"/>
            <a:ext cx="1357322" cy="121444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714348" y="4857760"/>
            <a:ext cx="1357322" cy="135732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1357290" y="2714620"/>
            <a:ext cx="1643074" cy="1500198"/>
          </a:xfrm>
          <a:prstGeom prst="star6">
            <a:avLst>
              <a:gd name="adj" fmla="val 26055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znv.ru/konkurs2011/1113/2/8063_1113_2_1298648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9124" y="428604"/>
            <a:ext cx="4357718" cy="12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нче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тукталыш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2" name="Picture 4" descr="http://cs6030.vk.me/u58601913/video/m_5ef683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714876" cy="5286388"/>
          </a:xfrm>
          <a:prstGeom prst="rect">
            <a:avLst/>
          </a:prstGeom>
          <a:noFill/>
        </p:spPr>
      </p:pic>
      <p:pic>
        <p:nvPicPr>
          <p:cNvPr id="6" name="Picture 12" descr="http://allforchildren.ru/pictures/nursvignettes/v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4786314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/>
          <p:cNvSpPr/>
          <p:nvPr/>
        </p:nvSpPr>
        <p:spPr>
          <a:xfrm>
            <a:off x="0" y="2143116"/>
            <a:ext cx="4143372" cy="428628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714876" y="2285992"/>
            <a:ext cx="4000528" cy="421484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04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авыл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5716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әҗә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5716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кишер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85728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сарык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1142984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дәфтәр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1071546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әтәч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071546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урындык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5272" y="357166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әби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142984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бабай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114298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бармак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324 L 0.0875 0.814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00208 L 0.47744 0.811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L 0.2717 0.72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0.03862 L -0.48664 0.7412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3861 L -0.15017 0.64693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8 L 0.09931 0.51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2381 L 0.45521 0.432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7098 L -0.29115 0.396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4995 L -0.50209 0.2807 " pathEditMode="relative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185 L -0.14635 0.301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stersoft.net/images/9/e/gabdull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8572512"/>
          </a:xfrm>
          <a:prstGeom prst="rect">
            <a:avLst/>
          </a:prstGeom>
          <a:noFill/>
        </p:spPr>
      </p:pic>
      <p:pic>
        <p:nvPicPr>
          <p:cNvPr id="5" name="Picture 12" descr="http://allforchildren.ru/pictures/nursvignettes/v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214290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нче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тукталыш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113</Words>
  <PresentationFormat>Экран (4:3)</PresentationFormat>
  <Paragraphs>54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...шләпә,  ...лгеч,  эремч...к,  ...нә,  ...скәмия,   эшч...,  ...кскаватор. </vt:lpstr>
      <vt:lpstr>Эшләпә,  элгеч,  эремчек,  энә,  эскәмия,  эшче,  экскаватор.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Alsu</dc:creator>
  <cp:lastModifiedBy>Alsu</cp:lastModifiedBy>
  <cp:revision>71</cp:revision>
  <dcterms:created xsi:type="dcterms:W3CDTF">2014-04-23T10:17:48Z</dcterms:created>
  <dcterms:modified xsi:type="dcterms:W3CDTF">2014-04-26T00:58:43Z</dcterms:modified>
</cp:coreProperties>
</file>