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Relationship Id="rId9" Type="http://schemas.openxmlformats.org/officeDocument/2006/relationships/image" Target="../media/image2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My Toys!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algn="r"/>
            <a:r>
              <a:rPr lang="en-US" dirty="0" err="1" smtClean="0"/>
              <a:t>Rumiantseva</a:t>
            </a:r>
            <a:r>
              <a:rPr lang="en-US" dirty="0" smtClean="0"/>
              <a:t> M.V.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it do?</a:t>
            </a:r>
            <a:endParaRPr lang="ru-RU" dirty="0"/>
          </a:p>
        </p:txBody>
      </p:sp>
      <p:pic>
        <p:nvPicPr>
          <p:cNvPr id="10" name="Содержимое 9" descr="iN1RUUM8E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381000" y="2667000"/>
            <a:ext cx="1428750" cy="1428750"/>
          </a:xfrm>
        </p:spPr>
      </p:pic>
      <p:pic>
        <p:nvPicPr>
          <p:cNvPr id="11" name="Содержимое 10" descr="328257046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2667000" y="2743200"/>
            <a:ext cx="3657600" cy="2763520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1752600" cy="658368"/>
          </a:xfrm>
        </p:spPr>
        <p:txBody>
          <a:bodyPr/>
          <a:lstStyle/>
          <a:p>
            <a:r>
              <a:rPr lang="en-US" sz="2800" dirty="0" smtClean="0"/>
              <a:t>A frog </a:t>
            </a:r>
            <a:endParaRPr lang="ru-RU" sz="28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1447800" cy="658368"/>
          </a:xfrm>
        </p:spPr>
        <p:txBody>
          <a:bodyPr/>
          <a:lstStyle/>
          <a:p>
            <a:r>
              <a:rPr lang="en-US" sz="2800" dirty="0" smtClean="0"/>
              <a:t>jump.</a:t>
            </a:r>
            <a:endParaRPr lang="ru-RU" sz="2800" dirty="0"/>
          </a:p>
        </p:txBody>
      </p:sp>
      <p:sp>
        <p:nvSpPr>
          <p:cNvPr id="9" name="Текст 4"/>
          <p:cNvSpPr txBox="1">
            <a:spLocks/>
          </p:cNvSpPr>
          <p:nvPr/>
        </p:nvSpPr>
        <p:spPr>
          <a:xfrm>
            <a:off x="2362200" y="1524000"/>
            <a:ext cx="1752600" cy="658368"/>
          </a:xfrm>
          <a:prstGeom prst="roundRect">
            <a:avLst>
              <a:gd name="adj" fmla="val 16667"/>
            </a:avLst>
          </a:prstGeom>
          <a:solidFill>
            <a:schemeClr val="bg1"/>
          </a:solidFill>
        </p:spPr>
        <p:txBody>
          <a:bodyPr vert="horz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can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" name="Содержимое 9" descr="iN1RUUM8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8400" y="2133600"/>
            <a:ext cx="1428750" cy="1071562"/>
          </a:xfrm>
          <a:prstGeom prst="rect">
            <a:avLst/>
          </a:prstGeom>
        </p:spPr>
      </p:pic>
      <p:pic>
        <p:nvPicPr>
          <p:cNvPr id="13" name="Содержимое 9" descr="iN1RUUM8E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57600" y="4953000"/>
            <a:ext cx="2005331" cy="1325107"/>
          </a:xfrm>
          <a:prstGeom prst="rect">
            <a:avLst/>
          </a:prstGeom>
        </p:spPr>
      </p:pic>
      <p:pic>
        <p:nvPicPr>
          <p:cNvPr id="14" name="Содержимое 9" descr="iN1RUUM8E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53200" y="5181600"/>
            <a:ext cx="1428750" cy="1428750"/>
          </a:xfrm>
          <a:prstGeom prst="rect">
            <a:avLst/>
          </a:prstGeom>
        </p:spPr>
      </p:pic>
      <p:pic>
        <p:nvPicPr>
          <p:cNvPr id="15" name="Содержимое 9" descr="iN1RUUM8E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781800" y="3352800"/>
            <a:ext cx="1428750" cy="1360714"/>
          </a:xfrm>
          <a:prstGeom prst="rect">
            <a:avLst/>
          </a:prstGeom>
        </p:spPr>
      </p:pic>
      <p:pic>
        <p:nvPicPr>
          <p:cNvPr id="16" name="Содержимое 9" descr="iN1RUUM8E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3400" y="4343400"/>
            <a:ext cx="1428750" cy="1428750"/>
          </a:xfrm>
          <a:prstGeom prst="rect">
            <a:avLst/>
          </a:prstGeom>
        </p:spPr>
      </p:pic>
      <p:pic>
        <p:nvPicPr>
          <p:cNvPr id="17" name="Содержимое 9" descr="iN1RUUM8E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400800" y="228600"/>
            <a:ext cx="2314575" cy="1685369"/>
          </a:xfrm>
          <a:prstGeom prst="rect">
            <a:avLst/>
          </a:prstGeom>
        </p:spPr>
      </p:pic>
      <p:pic>
        <p:nvPicPr>
          <p:cNvPr id="18" name="Содержимое 9" descr="iN1RUUM8E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48400" y="2235994"/>
            <a:ext cx="1428750" cy="1071562"/>
          </a:xfrm>
          <a:prstGeom prst="rect">
            <a:avLst/>
          </a:prstGeom>
        </p:spPr>
      </p:pic>
      <p:pic>
        <p:nvPicPr>
          <p:cNvPr id="19" name="Содержимое 9" descr="iN1RUUM8E.jp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081212" y="5181600"/>
            <a:ext cx="1076325" cy="1428750"/>
          </a:xfrm>
          <a:prstGeom prst="rect">
            <a:avLst/>
          </a:prstGeom>
        </p:spPr>
      </p:pic>
      <p:pic>
        <p:nvPicPr>
          <p:cNvPr id="20" name="Содержимое 3" descr="iKSWBFX44.jp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886200" y="304800"/>
            <a:ext cx="1981200" cy="124343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toys!</a:t>
            </a:r>
            <a:endParaRPr lang="ru-RU" dirty="0"/>
          </a:p>
        </p:txBody>
      </p:sp>
      <p:pic>
        <p:nvPicPr>
          <p:cNvPr id="11" name="Содержимое 10" descr="iSLOVPAES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381000" y="1600200"/>
            <a:ext cx="819150" cy="1428750"/>
          </a:xfrm>
        </p:spPr>
      </p:pic>
      <p:pic>
        <p:nvPicPr>
          <p:cNvPr id="10" name="Содержимое 9" descr="i805X0S6B.jpg"/>
          <p:cNvPicPr>
            <a:picLocks noGrp="1" noChangeAspect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3733800" y="2971800"/>
            <a:ext cx="2143125" cy="1428750"/>
          </a:xfrm>
        </p:spPr>
      </p:pic>
      <p:pic>
        <p:nvPicPr>
          <p:cNvPr id="12" name="Содержимое 9" descr="i805X0S6B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9400" y="1600200"/>
            <a:ext cx="1419224" cy="1428750"/>
          </a:xfrm>
          <a:prstGeom prst="rect">
            <a:avLst/>
          </a:prstGeom>
        </p:spPr>
      </p:pic>
      <p:pic>
        <p:nvPicPr>
          <p:cNvPr id="13" name="Содержимое 9" descr="i805X0S6B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14986" y="1252537"/>
            <a:ext cx="1852613" cy="1852613"/>
          </a:xfrm>
          <a:prstGeom prst="rect">
            <a:avLst/>
          </a:prstGeom>
        </p:spPr>
      </p:pic>
      <p:pic>
        <p:nvPicPr>
          <p:cNvPr id="14" name="Содержимое 9" descr="i805X0S6B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10262" y="3352800"/>
            <a:ext cx="1905000" cy="1428750"/>
          </a:xfrm>
          <a:prstGeom prst="rect">
            <a:avLst/>
          </a:prstGeom>
        </p:spPr>
      </p:pic>
      <p:pic>
        <p:nvPicPr>
          <p:cNvPr id="15" name="Содержимое 9" descr="i805X0S6B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2000" y="4572000"/>
            <a:ext cx="1485900" cy="1428750"/>
          </a:xfrm>
          <a:prstGeom prst="rect">
            <a:avLst/>
          </a:prstGeom>
        </p:spPr>
      </p:pic>
      <p:pic>
        <p:nvPicPr>
          <p:cNvPr id="16" name="Содержимое 9" descr="i805X0S6B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24000" y="2895600"/>
            <a:ext cx="1428750" cy="1428750"/>
          </a:xfrm>
          <a:prstGeom prst="rect">
            <a:avLst/>
          </a:prstGeom>
        </p:spPr>
      </p:pic>
      <p:pic>
        <p:nvPicPr>
          <p:cNvPr id="17" name="Содержимое 9" descr="i805X0S6B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581400" y="4648200"/>
            <a:ext cx="2009775" cy="1428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Содержимое 9" descr="а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276600" y="2667000"/>
            <a:ext cx="2133600" cy="2500313"/>
          </a:xfrm>
        </p:spPr>
      </p:pic>
      <p:pic>
        <p:nvPicPr>
          <p:cNvPr id="11" name="Содержимое 9" descr="а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457200"/>
            <a:ext cx="2133600" cy="2012830"/>
          </a:xfrm>
          <a:prstGeom prst="rect">
            <a:avLst/>
          </a:prstGeom>
        </p:spPr>
      </p:pic>
      <p:pic>
        <p:nvPicPr>
          <p:cNvPr id="12" name="Содержимое 9" descr="а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0" y="533400"/>
            <a:ext cx="2133600" cy="1905000"/>
          </a:xfrm>
          <a:prstGeom prst="rect">
            <a:avLst/>
          </a:prstGeom>
        </p:spPr>
      </p:pic>
      <p:pic>
        <p:nvPicPr>
          <p:cNvPr id="17" name="Содержимое 9" descr="а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5000" y="3200400"/>
            <a:ext cx="2133600" cy="2133600"/>
          </a:xfrm>
          <a:prstGeom prst="rect">
            <a:avLst/>
          </a:prstGeom>
        </p:spPr>
      </p:pic>
      <p:pic>
        <p:nvPicPr>
          <p:cNvPr id="18" name="Содержимое 9" descr="а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85837" y="3048000"/>
            <a:ext cx="1909763" cy="25003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Where’s my toy?</a:t>
            </a:r>
            <a:endParaRPr lang="ru-RU" dirty="0"/>
          </a:p>
        </p:txBody>
      </p:sp>
      <p:pic>
        <p:nvPicPr>
          <p:cNvPr id="4" name="Содержимое 3" descr="iKSWBFX44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600200" y="1371600"/>
            <a:ext cx="1981200" cy="2153478"/>
          </a:xfrm>
        </p:spPr>
      </p:pic>
      <p:pic>
        <p:nvPicPr>
          <p:cNvPr id="5" name="Содержимое 3" descr="iKSWBFX4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1447800"/>
            <a:ext cx="2438400" cy="1828800"/>
          </a:xfrm>
          <a:prstGeom prst="rect">
            <a:avLst/>
          </a:prstGeom>
        </p:spPr>
      </p:pic>
      <p:pic>
        <p:nvPicPr>
          <p:cNvPr id="6" name="Содержимое 3" descr="iKSWBFX4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28800" y="3581400"/>
            <a:ext cx="4724400" cy="2952750"/>
          </a:xfrm>
          <a:prstGeom prst="rect">
            <a:avLst/>
          </a:prstGeom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838200" y="1524000"/>
          <a:ext cx="76200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in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6781800" y="4724400"/>
          <a:ext cx="76200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on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5257800" y="609600"/>
          <a:ext cx="228600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under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 </a:t>
            </a:r>
            <a:br>
              <a:rPr lang="en-US" dirty="0" smtClean="0"/>
            </a:br>
            <a:r>
              <a:rPr lang="en-US" dirty="0" smtClean="0"/>
              <a:t>Good bye!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69</TotalTime>
  <Words>29</Words>
  <PresentationFormat>Экран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Эркер</vt:lpstr>
      <vt:lpstr>My Toys!</vt:lpstr>
      <vt:lpstr>What can it do?</vt:lpstr>
      <vt:lpstr>My toys!</vt:lpstr>
      <vt:lpstr>Слайд 4</vt:lpstr>
      <vt:lpstr>Where’s my toy?</vt:lpstr>
      <vt:lpstr>Thank you!  Good bye!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Toys!</dc:title>
  <dc:creator>Алексей</dc:creator>
  <cp:lastModifiedBy>Алексей</cp:lastModifiedBy>
  <cp:revision>11</cp:revision>
  <dcterms:created xsi:type="dcterms:W3CDTF">2014-02-05T16:56:44Z</dcterms:created>
  <dcterms:modified xsi:type="dcterms:W3CDTF">2014-05-19T16:24:12Z</dcterms:modified>
</cp:coreProperties>
</file>