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C1E8-F171-4D82-AAF2-F0EBD4452903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940E-FFB2-46A4-8432-0C4C9A8FA6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C1E8-F171-4D82-AAF2-F0EBD4452903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940E-FFB2-46A4-8432-0C4C9A8FA6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C1E8-F171-4D82-AAF2-F0EBD4452903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940E-FFB2-46A4-8432-0C4C9A8FA6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C1E8-F171-4D82-AAF2-F0EBD4452903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940E-FFB2-46A4-8432-0C4C9A8FA6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C1E8-F171-4D82-AAF2-F0EBD4452903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940E-FFB2-46A4-8432-0C4C9A8FA6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C1E8-F171-4D82-AAF2-F0EBD4452903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940E-FFB2-46A4-8432-0C4C9A8FA6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C1E8-F171-4D82-AAF2-F0EBD4452903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940E-FFB2-46A4-8432-0C4C9A8FA6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C1E8-F171-4D82-AAF2-F0EBD4452903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940E-FFB2-46A4-8432-0C4C9A8FA6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C1E8-F171-4D82-AAF2-F0EBD4452903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940E-FFB2-46A4-8432-0C4C9A8FA6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C1E8-F171-4D82-AAF2-F0EBD4452903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940E-FFB2-46A4-8432-0C4C9A8FA6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C1E8-F171-4D82-AAF2-F0EBD4452903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940E-FFB2-46A4-8432-0C4C9A8FA6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2C1E8-F171-4D82-AAF2-F0EBD4452903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B940E-FFB2-46A4-8432-0C4C9A8FA67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oyrebenok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Развивающая игра по математике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Управляющая кнопка: справка 3">
            <a:hlinkClick r:id="" action="ppaction://hlinkshowjump?jump=lastslide" highlightClick="1"/>
          </p:cNvPr>
          <p:cNvSpPr/>
          <p:nvPr/>
        </p:nvSpPr>
        <p:spPr>
          <a:xfrm>
            <a:off x="0" y="6165304"/>
            <a:ext cx="755576" cy="692696"/>
          </a:xfrm>
          <a:prstGeom prst="actionButtonHelp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первой корзине было 25 кг. слив, а во второй – на 7 кг меньше. Из первой корзины переложили во вторую 4 кг. слив. В какой корзине слив стало больше и на сколько?</a:t>
            </a:r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23528" y="4005064"/>
            <a:ext cx="3600400" cy="266429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Стало больше во второй корзине на 1 кг.</a:t>
            </a:r>
            <a:endParaRPr lang="ru-RU" dirty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499992" y="3933056"/>
            <a:ext cx="3744416" cy="25922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Стало  больше в первой корзине на 1кг</a:t>
            </a:r>
            <a:endParaRPr lang="ru-RU" dirty="0"/>
          </a:p>
        </p:txBody>
      </p:sp>
      <p:sp>
        <p:nvSpPr>
          <p:cNvPr id="6" name="Управляющая кнопка: справка 5">
            <a:hlinkClick r:id="" action="ppaction://hlinkshowjump?jump=lastslide" highlightClick="1"/>
          </p:cNvPr>
          <p:cNvSpPr/>
          <p:nvPr/>
        </p:nvSpPr>
        <p:spPr>
          <a:xfrm>
            <a:off x="0" y="6165304"/>
            <a:ext cx="755576" cy="692696"/>
          </a:xfrm>
          <a:prstGeom prst="actionButtonHelp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5576" y="6165304"/>
            <a:ext cx="864096" cy="692696"/>
          </a:xfrm>
          <a:prstGeom prst="actionButtonHom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Справка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Игра по математике для подростков 10-11 лет. Специально для дополнительного развития на уроках. Для сенсорной доски,  и для обычного проектора. Шаблон с сайта </a:t>
            </a:r>
            <a:r>
              <a:rPr lang="en-US" dirty="0" smtClean="0">
                <a:hlinkClick r:id="rId2"/>
              </a:rPr>
              <a:t>www.broyrebenok.ru</a:t>
            </a:r>
            <a:r>
              <a:rPr lang="ru-RU" dirty="0" smtClean="0"/>
              <a:t>. Специально для сайта </a:t>
            </a:r>
            <a:r>
              <a:rPr lang="en-US" dirty="0" smtClean="0"/>
              <a:t>http://nsportal.ru</a:t>
            </a:r>
            <a:r>
              <a:rPr lang="en-US" dirty="0" smtClean="0"/>
              <a:t>/</a:t>
            </a:r>
            <a:r>
              <a:rPr lang="ru-RU" dirty="0" smtClean="0"/>
              <a:t>  </a:t>
            </a:r>
          </a:p>
          <a:p>
            <a:pPr>
              <a:buNone/>
            </a:pPr>
            <a:r>
              <a:rPr lang="ru-RU" smtClean="0"/>
              <a:t> </a:t>
            </a:r>
            <a:r>
              <a:rPr lang="ru-RU" smtClean="0"/>
              <a:t>                                                                  Пользователь Дарья Александровна.</a:t>
            </a:r>
            <a:endParaRPr lang="ru-RU" dirty="0"/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0" y="6165304"/>
            <a:ext cx="864096" cy="692696"/>
          </a:xfrm>
          <a:prstGeom prst="actionButtonHom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8641"/>
            <a:ext cx="8208912" cy="1728192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                                    Число</a:t>
            </a:r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dirty="0" smtClean="0"/>
              <a:t>                            Классная работа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060848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1. Переставьте в числе 4586 цифры и получите как можно больше различных цифр.</a:t>
            </a:r>
            <a:endParaRPr lang="ru-RU" sz="3600" dirty="0"/>
          </a:p>
        </p:txBody>
      </p:sp>
      <p:sp>
        <p:nvSpPr>
          <p:cNvPr id="8" name="Выноска-облако 7"/>
          <p:cNvSpPr/>
          <p:nvPr/>
        </p:nvSpPr>
        <p:spPr>
          <a:xfrm>
            <a:off x="3419872" y="2852936"/>
            <a:ext cx="5724128" cy="360040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4586, 4865, 4658, 4685, 4568, 5468, 5684, 5864, 5648, 5846,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8645, 8546, 8456, 8564, 8465,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6548, 6485, 6584, 6845, 6854.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Управляющая кнопка: справка 8">
            <a:hlinkClick r:id="" action="ppaction://hlinkshowjump?jump=lastslide" highlightClick="1"/>
          </p:cNvPr>
          <p:cNvSpPr/>
          <p:nvPr/>
        </p:nvSpPr>
        <p:spPr>
          <a:xfrm>
            <a:off x="0" y="6165304"/>
            <a:ext cx="755576" cy="692696"/>
          </a:xfrm>
          <a:prstGeom prst="actionButtonHelp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омой 9">
            <a:hlinkClick r:id="" action="ppaction://hlinkshowjump?jump=firstslide" highlightClick="1"/>
          </p:cNvPr>
          <p:cNvSpPr/>
          <p:nvPr/>
        </p:nvSpPr>
        <p:spPr>
          <a:xfrm>
            <a:off x="755576" y="6165304"/>
            <a:ext cx="864096" cy="692696"/>
          </a:xfrm>
          <a:prstGeom prst="actionButtonHom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08720"/>
            <a:ext cx="8291264" cy="12101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 вопрос, сколько ему лет, дедушка ответил так: «Если проживу еще половину того, что прожил, и еще один год, то будет ровно 100». Сколько лет дедушке?</a:t>
            </a:r>
            <a:endParaRPr lang="ru-RU" dirty="0"/>
          </a:p>
        </p:txBody>
      </p:sp>
      <p:sp>
        <p:nvSpPr>
          <p:cNvPr id="4" name="10-конечная звезда 3"/>
          <p:cNvSpPr/>
          <p:nvPr/>
        </p:nvSpPr>
        <p:spPr>
          <a:xfrm>
            <a:off x="611560" y="4077072"/>
            <a:ext cx="2232248" cy="2304256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66 лет</a:t>
            </a:r>
            <a:endParaRPr lang="ru-RU" dirty="0"/>
          </a:p>
        </p:txBody>
      </p:sp>
      <p:sp>
        <p:nvSpPr>
          <p:cNvPr id="5" name="10-конечная звезда 4"/>
          <p:cNvSpPr/>
          <p:nvPr/>
        </p:nvSpPr>
        <p:spPr>
          <a:xfrm>
            <a:off x="3347864" y="4005064"/>
            <a:ext cx="2376264" cy="2304256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99 лет</a:t>
            </a:r>
            <a:endParaRPr lang="ru-RU" dirty="0"/>
          </a:p>
        </p:txBody>
      </p:sp>
      <p:sp>
        <p:nvSpPr>
          <p:cNvPr id="6" name="10-конечная звезда 5"/>
          <p:cNvSpPr/>
          <p:nvPr/>
        </p:nvSpPr>
        <p:spPr>
          <a:xfrm>
            <a:off x="6444208" y="4005064"/>
            <a:ext cx="2232248" cy="2304256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60 лет</a:t>
            </a:r>
            <a:endParaRPr lang="ru-RU" dirty="0"/>
          </a:p>
        </p:txBody>
      </p:sp>
      <p:sp>
        <p:nvSpPr>
          <p:cNvPr id="7" name="Управляющая кнопка: справка 6">
            <a:hlinkClick r:id="" action="ppaction://hlinkshowjump?jump=lastslide" highlightClick="1"/>
          </p:cNvPr>
          <p:cNvSpPr/>
          <p:nvPr/>
        </p:nvSpPr>
        <p:spPr>
          <a:xfrm>
            <a:off x="0" y="6165304"/>
            <a:ext cx="755576" cy="692696"/>
          </a:xfrm>
          <a:prstGeom prst="actionButtonHelp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755576" y="6165304"/>
            <a:ext cx="864096" cy="692696"/>
          </a:xfrm>
          <a:prstGeom prst="actionButtonHom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«Вот вам три таблетки,- сказал доктор. Принимайте по одной через каждые 2 часа». Через сколько времени будет принята последняя таблетка?»</a:t>
            </a:r>
            <a:endParaRPr lang="ru-RU" dirty="0"/>
          </a:p>
        </p:txBody>
      </p:sp>
      <p:sp>
        <p:nvSpPr>
          <p:cNvPr id="4" name="Управляющая кнопка: справка 3">
            <a:hlinkClick r:id="" action="ppaction://hlinkshowjump?jump=lastslide" highlightClick="1"/>
          </p:cNvPr>
          <p:cNvSpPr/>
          <p:nvPr/>
        </p:nvSpPr>
        <p:spPr>
          <a:xfrm>
            <a:off x="0" y="6165304"/>
            <a:ext cx="755576" cy="692696"/>
          </a:xfrm>
          <a:prstGeom prst="actionButtonHelp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755576" y="6165304"/>
            <a:ext cx="864096" cy="692696"/>
          </a:xfrm>
          <a:prstGeom prst="actionButtonHom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10-конечная звезда 5"/>
          <p:cNvSpPr/>
          <p:nvPr/>
        </p:nvSpPr>
        <p:spPr>
          <a:xfrm>
            <a:off x="467544" y="3717032"/>
            <a:ext cx="2232248" cy="2304256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Через 6 часов</a:t>
            </a:r>
            <a:endParaRPr lang="ru-RU" dirty="0"/>
          </a:p>
        </p:txBody>
      </p:sp>
      <p:sp>
        <p:nvSpPr>
          <p:cNvPr id="7" name="10-конечная звезда 6"/>
          <p:cNvSpPr/>
          <p:nvPr/>
        </p:nvSpPr>
        <p:spPr>
          <a:xfrm>
            <a:off x="3059832" y="3717032"/>
            <a:ext cx="2232248" cy="2304256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Через 1 час</a:t>
            </a:r>
            <a:endParaRPr lang="ru-RU" dirty="0"/>
          </a:p>
        </p:txBody>
      </p:sp>
      <p:sp>
        <p:nvSpPr>
          <p:cNvPr id="8" name="10-конечная звезда 7"/>
          <p:cNvSpPr/>
          <p:nvPr/>
        </p:nvSpPr>
        <p:spPr>
          <a:xfrm>
            <a:off x="5580112" y="3717032"/>
            <a:ext cx="2232248" cy="2304256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Через 4 часа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«Я задумал число, прибавил к нему 5, результат увеличил в 10 раз и получил число 90. Вычислите задуманное число»</a:t>
            </a:r>
            <a:endParaRPr lang="ru-RU" dirty="0"/>
          </a:p>
        </p:txBody>
      </p:sp>
      <p:sp>
        <p:nvSpPr>
          <p:cNvPr id="6" name="Управляющая кнопка: справка 5">
            <a:hlinkClick r:id="" action="ppaction://hlinkshowjump?jump=lastslide" highlightClick="1"/>
          </p:cNvPr>
          <p:cNvSpPr/>
          <p:nvPr/>
        </p:nvSpPr>
        <p:spPr>
          <a:xfrm>
            <a:off x="0" y="6165304"/>
            <a:ext cx="755576" cy="692696"/>
          </a:xfrm>
          <a:prstGeom prst="actionButtonHelp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5576" y="6165304"/>
            <a:ext cx="864096" cy="692696"/>
          </a:xfrm>
          <a:prstGeom prst="actionButtonHom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10-конечная звезда 7"/>
          <p:cNvSpPr/>
          <p:nvPr/>
        </p:nvSpPr>
        <p:spPr>
          <a:xfrm>
            <a:off x="467544" y="3501008"/>
            <a:ext cx="2736304" cy="2520280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9" name="10-конечная звезда 8"/>
          <p:cNvSpPr/>
          <p:nvPr/>
        </p:nvSpPr>
        <p:spPr>
          <a:xfrm>
            <a:off x="3419872" y="3501008"/>
            <a:ext cx="2736304" cy="2520280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10" name="10-конечная звезда 9"/>
          <p:cNvSpPr/>
          <p:nvPr/>
        </p:nvSpPr>
        <p:spPr>
          <a:xfrm>
            <a:off x="6407696" y="3501008"/>
            <a:ext cx="2736304" cy="2520280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 21 метра получается 5 одинаковых платьев. Сколько платьев получится из 42 метров этой ткани?</a:t>
            </a:r>
            <a:endParaRPr lang="ru-RU" dirty="0"/>
          </a:p>
        </p:txBody>
      </p:sp>
      <p:sp>
        <p:nvSpPr>
          <p:cNvPr id="4" name="Управляющая кнопка: справка 3">
            <a:hlinkClick r:id="" action="ppaction://hlinkshowjump?jump=lastslide" highlightClick="1"/>
          </p:cNvPr>
          <p:cNvSpPr/>
          <p:nvPr/>
        </p:nvSpPr>
        <p:spPr>
          <a:xfrm>
            <a:off x="0" y="6165304"/>
            <a:ext cx="755576" cy="692696"/>
          </a:xfrm>
          <a:prstGeom prst="actionButtonHelp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755576" y="6165304"/>
            <a:ext cx="864096" cy="692696"/>
          </a:xfrm>
          <a:prstGeom prst="actionButtonHom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10-конечная звезда 5"/>
          <p:cNvSpPr/>
          <p:nvPr/>
        </p:nvSpPr>
        <p:spPr>
          <a:xfrm>
            <a:off x="539552" y="3356992"/>
            <a:ext cx="2664296" cy="273630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7" name="10-конечная звезда 6"/>
          <p:cNvSpPr/>
          <p:nvPr/>
        </p:nvSpPr>
        <p:spPr>
          <a:xfrm>
            <a:off x="3491880" y="3356992"/>
            <a:ext cx="2664296" cy="273630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8" name="10-конечная звезда 7"/>
          <p:cNvSpPr/>
          <p:nvPr/>
        </p:nvSpPr>
        <p:spPr>
          <a:xfrm>
            <a:off x="6479704" y="3356992"/>
            <a:ext cx="2664296" cy="273630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спортивном кружке девочек было в 2 раза меньше, чем мальчиков. Когда в кружок приняли еще 5 девочек, то их стало столько же, сколько мальчиков. Сколько девочек стало в кружке?</a:t>
            </a:r>
            <a:endParaRPr lang="ru-RU" dirty="0"/>
          </a:p>
        </p:txBody>
      </p:sp>
      <p:sp>
        <p:nvSpPr>
          <p:cNvPr id="4" name="Управляющая кнопка: справка 3">
            <a:hlinkClick r:id="" action="ppaction://hlinkshowjump?jump=lastslide" highlightClick="1"/>
          </p:cNvPr>
          <p:cNvSpPr/>
          <p:nvPr/>
        </p:nvSpPr>
        <p:spPr>
          <a:xfrm>
            <a:off x="0" y="6165304"/>
            <a:ext cx="755576" cy="692696"/>
          </a:xfrm>
          <a:prstGeom prst="actionButtonHelp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755576" y="6165304"/>
            <a:ext cx="864096" cy="692696"/>
          </a:xfrm>
          <a:prstGeom prst="actionButtonHom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10-конечная звезда 5"/>
          <p:cNvSpPr/>
          <p:nvPr/>
        </p:nvSpPr>
        <p:spPr>
          <a:xfrm>
            <a:off x="611560" y="4077072"/>
            <a:ext cx="2520280" cy="2520280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7" name="10-конечная звезда 6"/>
          <p:cNvSpPr/>
          <p:nvPr/>
        </p:nvSpPr>
        <p:spPr>
          <a:xfrm>
            <a:off x="3419872" y="4077072"/>
            <a:ext cx="2520280" cy="2520280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8" name="10-конечная звезда 7"/>
          <p:cNvSpPr/>
          <p:nvPr/>
        </p:nvSpPr>
        <p:spPr>
          <a:xfrm>
            <a:off x="6300192" y="4077072"/>
            <a:ext cx="2520280" cy="2520280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Сколько часов пройдет от 6 часов утра до 12 часов того же дня и сколько от 12 часов дня до 6 часов следующего дня?</a:t>
            </a:r>
            <a:endParaRPr lang="ru-RU" dirty="0"/>
          </a:p>
        </p:txBody>
      </p:sp>
      <p:sp>
        <p:nvSpPr>
          <p:cNvPr id="4" name="Управляющая кнопка: справка 3">
            <a:hlinkClick r:id="" action="ppaction://hlinkshowjump?jump=lastslide" highlightClick="1"/>
          </p:cNvPr>
          <p:cNvSpPr/>
          <p:nvPr/>
        </p:nvSpPr>
        <p:spPr>
          <a:xfrm>
            <a:off x="0" y="6165304"/>
            <a:ext cx="755576" cy="692696"/>
          </a:xfrm>
          <a:prstGeom prst="actionButtonHelp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755576" y="6165304"/>
            <a:ext cx="864096" cy="692696"/>
          </a:xfrm>
          <a:prstGeom prst="actionButtonHom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10-конечная звезда 5"/>
          <p:cNvSpPr/>
          <p:nvPr/>
        </p:nvSpPr>
        <p:spPr>
          <a:xfrm>
            <a:off x="251520" y="3284984"/>
            <a:ext cx="2952328" cy="273630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 часов и 18 часов.</a:t>
            </a:r>
            <a:endParaRPr lang="ru-RU" dirty="0"/>
          </a:p>
        </p:txBody>
      </p:sp>
      <p:sp>
        <p:nvSpPr>
          <p:cNvPr id="7" name="10-конечная звезда 6"/>
          <p:cNvSpPr/>
          <p:nvPr/>
        </p:nvSpPr>
        <p:spPr>
          <a:xfrm>
            <a:off x="3563888" y="3284984"/>
            <a:ext cx="2736304" cy="273630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 часов и 20 часов </a:t>
            </a:r>
            <a:endParaRPr lang="ru-RU" dirty="0"/>
          </a:p>
        </p:txBody>
      </p:sp>
      <p:sp>
        <p:nvSpPr>
          <p:cNvPr id="8" name="10-конечная звезда 7"/>
          <p:cNvSpPr/>
          <p:nvPr/>
        </p:nvSpPr>
        <p:spPr>
          <a:xfrm>
            <a:off x="6660232" y="3212976"/>
            <a:ext cx="2483768" cy="273630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 часа и 17 часов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Женя решил прогуляться и пошел по левому берегу ручья. Во время прогулки он 3 раза перешел этот ручей. На левом или на правом берегу ручья он оказался?</a:t>
            </a:r>
            <a:endParaRPr lang="ru-RU" dirty="0"/>
          </a:p>
        </p:txBody>
      </p:sp>
      <p:sp>
        <p:nvSpPr>
          <p:cNvPr id="4" name="Управляющая кнопка: справка 3">
            <a:hlinkClick r:id="" action="ppaction://hlinkshowjump?jump=lastslide" highlightClick="1"/>
          </p:cNvPr>
          <p:cNvSpPr/>
          <p:nvPr/>
        </p:nvSpPr>
        <p:spPr>
          <a:xfrm>
            <a:off x="0" y="6165304"/>
            <a:ext cx="755576" cy="692696"/>
          </a:xfrm>
          <a:prstGeom prst="actionButtonHelp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755576" y="6165304"/>
            <a:ext cx="864096" cy="692696"/>
          </a:xfrm>
          <a:prstGeom prst="actionButtonHom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руглая лента лицом вниз 5"/>
          <p:cNvSpPr/>
          <p:nvPr/>
        </p:nvSpPr>
        <p:spPr>
          <a:xfrm>
            <a:off x="1979712" y="3645024"/>
            <a:ext cx="2664296" cy="1944216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левом</a:t>
            </a:r>
            <a:endParaRPr lang="ru-RU" dirty="0"/>
          </a:p>
        </p:txBody>
      </p:sp>
      <p:sp>
        <p:nvSpPr>
          <p:cNvPr id="7" name="Круглая лента лицом вниз 6"/>
          <p:cNvSpPr/>
          <p:nvPr/>
        </p:nvSpPr>
        <p:spPr>
          <a:xfrm>
            <a:off x="5148064" y="3645024"/>
            <a:ext cx="2664296" cy="1944216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правом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Тема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199</TotalTime>
  <Words>397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Тема2</vt:lpstr>
      <vt:lpstr>Развивающая игра по математике</vt:lpstr>
      <vt:lpstr>Слайд 2</vt:lpstr>
      <vt:lpstr>На вопрос, сколько ему лет, дедушка ответил так: «Если проживу еще половину того, что прожил, и еще один год, то будет ровно 100». Сколько лет дедушке?</vt:lpstr>
      <vt:lpstr>«Вот вам три таблетки,- сказал доктор. Принимайте по одной через каждые 2 часа». Через сколько времени будет принята последняя таблетка?»</vt:lpstr>
      <vt:lpstr>«Я задумал число, прибавил к нему 5, результат увеличил в 10 раз и получил число 90. Вычислите задуманное число»</vt:lpstr>
      <vt:lpstr>Из 21 метра получается 5 одинаковых платьев. Сколько платьев получится из 42 метров этой ткани?</vt:lpstr>
      <vt:lpstr>В спортивном кружке девочек было в 2 раза меньше, чем мальчиков. Когда в кружок приняли еще 5 девочек, то их стало столько же, сколько мальчиков. Сколько девочек стало в кружке?</vt:lpstr>
      <vt:lpstr>Сколько часов пройдет от 6 часов утра до 12 часов того же дня и сколько от 12 часов дня до 6 часов следующего дня?</vt:lpstr>
      <vt:lpstr>Женя решил прогуляться и пошел по левому берегу ручья. Во время прогулки он 3 раза перешел этот ручей. На левом или на правом берегу ручья он оказался?</vt:lpstr>
      <vt:lpstr>В первой корзине было 25 кг. слив, а во второй – на 7 кг меньше. Из первой корзины переложили во вторую 4 кг. слив. В какой корзине слив стало больше и на сколько?</vt:lpstr>
      <vt:lpstr>Справка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4 класс. Урок в 4 классе.</dc:title>
  <dc:creator>Дарья</dc:creator>
  <cp:lastModifiedBy>Дарья</cp:lastModifiedBy>
  <cp:revision>20</cp:revision>
  <dcterms:created xsi:type="dcterms:W3CDTF">2014-02-07T16:50:21Z</dcterms:created>
  <dcterms:modified xsi:type="dcterms:W3CDTF">2014-02-07T20:09:45Z</dcterms:modified>
</cp:coreProperties>
</file>