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6" r:id="rId12"/>
    <p:sldId id="269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8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01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16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8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06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5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300C8-06E4-4D6F-8FB5-4C2BF03440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D2F9-0688-49FF-90BD-32526E9754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112873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основная общеобразовательная школа №16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с.Гыршелун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5428" y="1844824"/>
            <a:ext cx="3383036" cy="379397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Якушевская Елена Алексеевна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0419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6480720" cy="2262460"/>
          </a:xfrm>
        </p:spPr>
        <p:txBody>
          <a:bodyPr>
            <a:noAutofit/>
          </a:bodyPr>
          <a:lstStyle/>
          <a:p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1.Над какой темой сегодня работали?</a:t>
            </a:r>
            <a:b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2.Какуюзадачу ставили на урок?</a:t>
            </a:r>
            <a:b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3.Кто испытывал трудности?</a:t>
            </a:r>
            <a:b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4.Над чем надо ещё поработать, чтобы лучше решать примеры?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92697"/>
            <a:ext cx="7772400" cy="9361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РЕФЛЕКСИЯ</a:t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3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5688632"/>
          </a:xfrm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ru-RU" sz="2400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   Как называется свойство сложения, если числа меняются местами?</a:t>
            </a:r>
            <a:br>
              <a:rPr lang="ru-RU" sz="2400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а)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Переместительное</a:t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б)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Сочетательное</a:t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    Как называется свойство сложения: (а + б) + с = а + (б + с) ?</a:t>
            </a:r>
            <a:br>
              <a:rPr lang="ru-RU" sz="2400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а)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Переместительное</a:t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б) Сочетательное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   </a:t>
            </a:r>
            <a:r>
              <a:rPr lang="ru-RU" sz="2400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Какой термин лишний?</a:t>
            </a:r>
            <a:br>
              <a:rPr lang="ru-RU" sz="2400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а)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Слагаемое</a:t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б)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Множитель</a:t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в)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Сумма</a:t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360039"/>
          </a:xfrm>
        </p:spPr>
        <p:txBody>
          <a:bodyPr>
            <a:normAutofit fontScale="47500" lnSpcReduction="20000"/>
          </a:bodyPr>
          <a:lstStyle/>
          <a:p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Тест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0732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3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 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Какое число лишнее?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456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76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890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 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не относится к единицам длины?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Килограмм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Километр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Сантиметр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говорят про учеников, которые ответили на все вопросы  теста правильно?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Удальцы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Молодцы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в)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Хитрецы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8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E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343345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643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57818" y="4786322"/>
            <a:ext cx="3786182" cy="171451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00FF"/>
                </a:solidFill>
              </a:rPr>
              <a:t>У:стр</a:t>
            </a:r>
            <a:r>
              <a:rPr lang="ru-RU" sz="4400" b="1" dirty="0" smtClean="0">
                <a:solidFill>
                  <a:srgbClr val="0000FF"/>
                </a:solidFill>
              </a:rPr>
              <a:t>. </a:t>
            </a:r>
            <a:r>
              <a:rPr lang="ru-RU" sz="4400" b="1" dirty="0" smtClean="0">
                <a:solidFill>
                  <a:srgbClr val="0000FF"/>
                </a:solidFill>
              </a:rPr>
              <a:t>85</a:t>
            </a:r>
            <a:r>
              <a:rPr lang="ru-RU" sz="4400" b="1" dirty="0" smtClean="0">
                <a:solidFill>
                  <a:srgbClr val="0000FF"/>
                </a:solidFill>
              </a:rPr>
              <a:t>, </a:t>
            </a:r>
            <a:r>
              <a:rPr lang="ru-RU" sz="4400" b="1" dirty="0" smtClean="0">
                <a:solidFill>
                  <a:srgbClr val="0000FF"/>
                </a:solidFill>
              </a:rPr>
              <a:t>№ </a:t>
            </a:r>
            <a:r>
              <a:rPr lang="ru-RU" sz="4400" b="1" dirty="0">
                <a:solidFill>
                  <a:srgbClr val="0000FF"/>
                </a:solidFill>
              </a:rPr>
              <a:t>8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J0343345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12360"/>
            <a:ext cx="5643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0343345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904" y="1564760"/>
            <a:ext cx="5643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63D0A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764704"/>
            <a:ext cx="5743575" cy="559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0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АРИФМЕТИЧЕСКИЙ   ДИКТАНТ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-во сколько раз 72 больше 8?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-увеличить 5 в 10 раз;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-найти значение произведения 9 и 6;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-число 56 уменьшить в 8 раз;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-на сколько 91 меньше 100?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-найти значение разности 293 и 290;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-увелич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ть число 56 на 25;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169022" cy="219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ВСТАВИТЬ ПРОПУЩЕННЫЕ ЗНАКИ ДЕЙСТВИЙ, ЧТОБЫ РАВЕНСТВА БЫЛИ ВЕРНЫЕ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25..5…10=20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22…13…5=30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18…7…15=10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5"/>
            <a:ext cx="33130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5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772400" cy="3744416"/>
          </a:xfrm>
        </p:spPr>
        <p:txBody>
          <a:bodyPr/>
          <a:lstStyle/>
          <a:p>
            <a:r>
              <a:rPr lang="ru-RU" sz="3200" b="0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Мама на 12 см выше дочери и на 8 см ниже сына. Кто ниже – брат или сестра и на сколько сантиметров?</a:t>
            </a:r>
            <a:br>
              <a:rPr lang="ru-RU" sz="3200" b="0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4665"/>
            <a:ext cx="7772400" cy="1296144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  <a:ea typeface="+mj-ea"/>
                <a:cs typeface="+mj-cs"/>
              </a:rPr>
              <a:t>ЗАДАЧА НА СМЕКАЛКУ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456384" cy="270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4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938338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36+25+64                      120+45+80+45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350+130+70+50            15+18+5+2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трёх и более слагаемых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 УРОКА: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научиться решать примеры, используя сочетательное и переместительное свойства сложения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424936" cy="2988047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120 +45 +80 +45 =(120+80) + (45 +45) = 200 + 90 = 290</a:t>
            </a:r>
            <a:br>
              <a:rPr lang="ru-RU" sz="28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350 +130 +70 +50 =(350+50)+(130+ 70)= 400+200= 600</a:t>
            </a:r>
            <a:br>
              <a:rPr lang="ru-RU" sz="28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122413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САМОПРОВЕРКА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130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Муниципальное общеобразовательное учреждение основная общеобразовательная школа №16 с.Гыршелун</vt:lpstr>
      <vt:lpstr>УСТНЫЙ СЧЁТ</vt:lpstr>
      <vt:lpstr>АРИФМЕТИЧЕСКИЙ   ДИКТАНТ -во сколько раз 72 больше 8? -увеличить 5 в 10 раз; -найти значение произведения 9 и 6; -число 56 уменьшить в 8 раз; -на сколько 91 меньше 100? -найти значение разности 293 и 290; -увеличить число 56 на 25;</vt:lpstr>
      <vt:lpstr>ВСТАВИТЬ ПРОПУЩЕННЫЕ ЗНАКИ ДЕЙСТВИЙ, ЧТОБЫ РАВЕНСТВА БЫЛИ ВЕРНЫЕ 25..5…10=20 22…13…5=30 18…7…15=10 </vt:lpstr>
      <vt:lpstr>Мама на 12 см выше дочери и на 8 см ниже сына. Кто ниже – брат или сестра и на сколько сантиметров? </vt:lpstr>
      <vt:lpstr>36+25+64                      120+45+80+45 350+130+70+50            15+18+5+2</vt:lpstr>
      <vt:lpstr>Тема урока: Сумма трёх и более слагаемых</vt:lpstr>
      <vt:lpstr>ЗАДАЧА УРОКА: научиться решать примеры, используя сочетательное и переместительное свойства сложения</vt:lpstr>
      <vt:lpstr>120 +45 +80 +45 =(120+80) + (45 +45) = 200 + 90 = 290   350 +130 +70 +50 =(350+50)+(130+ 70)= 400+200= 600 </vt:lpstr>
      <vt:lpstr>1.Над какой темой сегодня работали? 2.Какуюзадачу ставили на урок? 3.Кто испытывал трудности? 4.Над чем надо ещё поработать, чтобы лучше решать примеры?</vt:lpstr>
      <vt:lpstr>1.    Как называется свойство сложения, если числа меняются местами? а) Переместительное б) Сочетательное 2.     Как называется свойство сложения: (а + б) + с = а + (б + с) ? а) Переместительное б) Сочетательное 3.    Какой термин лишний? а) Слагаемое б) Множитель в) Сумма  </vt:lpstr>
      <vt:lpstr>Презентация PowerPoint</vt:lpstr>
      <vt:lpstr>Домашнее задание</vt:lpstr>
      <vt:lpstr>С П А С И Б 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основная общеобразовательная школа №16 с.Гыршелун</dc:title>
  <cp:lastModifiedBy>User</cp:lastModifiedBy>
  <cp:revision>5</cp:revision>
  <dcterms:modified xsi:type="dcterms:W3CDTF">2013-11-17T17:16:52Z</dcterms:modified>
</cp:coreProperties>
</file>