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59" r:id="rId5"/>
    <p:sldId id="262" r:id="rId6"/>
    <p:sldId id="267" r:id="rId7"/>
    <p:sldId id="266" r:id="rId8"/>
    <p:sldId id="26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A&#1083;&#1100;&#1073;&#1080;&#1085;&#1072;%20work\&#1088;&#1072;&#1073;&#1086;&#1090;&#1072;%202013-2014\&#1089;&#1094;&#1077;&#1085;&#1072;&#1088;&#1080;&#1080;%20&#1080;%20&#1089;&#1094;&#1077;&#1085;&#1082;&#1080;\The_golden_goose\&#1087;&#1077;&#1089;&#1085;&#1103;%20&#1076;&#1083;&#1103;%20&#1087;&#1088;&#1077;&#1076;&#1089;&#1090;&#1072;&#1074;&#1083;&#1077;&#1085;&#1080;&#1103;%20the%20golden%20doose\1%20&#1092;&#1072;&#1085;&#1092;&#1072;&#1088;&#1099;%20&#1082;&#1086;&#1088;&#1086;&#1083;&#1077;&#1074;&#1089;&#1082;&#1080;&#1077;.mp3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0"/>
            <a:ext cx="63579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 2014\Downloads\dvorets-zolushki_1920x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 2014\Downloads\a77c9eb94887ac24bd01a511fb66418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3" y="0"/>
            <a:ext cx="91824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льмы и мульты\мульты\1600x1200 животные картинки\Wall-paper the nature. rutracker.org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 2014\Downloads\1250763464_1199813456__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ильмы и мульты\мульты\1600x1200 животные картинки\Wall-paper the nature. rutracker.org\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 2014\Downloads\dvorets-zolushki_1920x12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 фанфары королевск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001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 2014\Downloads\a77c9eb94887ac24bd01a511fb66418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403" y="0"/>
            <a:ext cx="918240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8216" y="2500306"/>
            <a:ext cx="450956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end</a:t>
            </a:r>
            <a:endParaRPr lang="ru-RU" sz="1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</Words>
  <Application>Microsoft Office PowerPoint</Application>
  <PresentationFormat>Экран (4:3)</PresentationFormat>
  <Paragraphs>1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 2014</dc:creator>
  <cp:lastModifiedBy>A 2014</cp:lastModifiedBy>
  <cp:revision>23</cp:revision>
  <dcterms:created xsi:type="dcterms:W3CDTF">2014-04-10T07:40:49Z</dcterms:created>
  <dcterms:modified xsi:type="dcterms:W3CDTF">2014-04-11T06:21:27Z</dcterms:modified>
</cp:coreProperties>
</file>