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59" r:id="rId5"/>
    <p:sldId id="260" r:id="rId6"/>
    <p:sldId id="261" r:id="rId7"/>
    <p:sldId id="256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5C66-1596-4A7E-B54B-3B076F9290E4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029E-2CFE-452D-95A7-8C747D0D8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5C66-1596-4A7E-B54B-3B076F9290E4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029E-2CFE-452D-95A7-8C747D0D8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5C66-1596-4A7E-B54B-3B076F9290E4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029E-2CFE-452D-95A7-8C747D0D8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5C66-1596-4A7E-B54B-3B076F9290E4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029E-2CFE-452D-95A7-8C747D0D8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5C66-1596-4A7E-B54B-3B076F9290E4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029E-2CFE-452D-95A7-8C747D0D8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5C66-1596-4A7E-B54B-3B076F9290E4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029E-2CFE-452D-95A7-8C747D0D8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5C66-1596-4A7E-B54B-3B076F9290E4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029E-2CFE-452D-95A7-8C747D0D8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5C66-1596-4A7E-B54B-3B076F9290E4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029E-2CFE-452D-95A7-8C747D0D8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5C66-1596-4A7E-B54B-3B076F9290E4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029E-2CFE-452D-95A7-8C747D0D8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5C66-1596-4A7E-B54B-3B076F9290E4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029E-2CFE-452D-95A7-8C747D0D8A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5C66-1596-4A7E-B54B-3B076F9290E4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029E-2CFE-452D-95A7-8C747D0D8AEC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CF25C66-1596-4A7E-B54B-3B076F9290E4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C1E029E-2CFE-452D-95A7-8C747D0D8A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1080120"/>
          </a:xfrm>
        </p:spPr>
        <p:txBody>
          <a:bodyPr/>
          <a:lstStyle/>
          <a:p>
            <a:pPr algn="ctr"/>
            <a:r>
              <a:rPr lang="ru-RU" dirty="0" smtClean="0"/>
              <a:t>Первые </a:t>
            </a:r>
            <a:r>
              <a:rPr lang="ru-RU" b="1" dirty="0" smtClean="0"/>
              <a:t>весенние</a:t>
            </a:r>
            <a:r>
              <a:rPr lang="ru-RU" dirty="0" smtClean="0"/>
              <a:t> цветы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84" y="1484784"/>
            <a:ext cx="250937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18727"/>
            <a:ext cx="1656184" cy="164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29447"/>
            <a:ext cx="1584176" cy="210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20" y="3219735"/>
            <a:ext cx="248523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702" y="5221641"/>
            <a:ext cx="2077634" cy="142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045" y="3937024"/>
            <a:ext cx="1932662" cy="186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21641"/>
            <a:ext cx="2160240" cy="161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264" y="3532336"/>
            <a:ext cx="1981901" cy="149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04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937558"/>
          </a:xfrm>
        </p:spPr>
        <p:txBody>
          <a:bodyPr/>
          <a:lstStyle/>
          <a:p>
            <a:pPr algn="ctr"/>
            <a:r>
              <a:rPr lang="ru-RU" sz="4800" dirty="0" smtClean="0"/>
              <a:t>Нарциссы</a:t>
            </a:r>
            <a:endParaRPr lang="ru-RU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4190"/>
            <a:ext cx="3234655" cy="235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4190"/>
            <a:ext cx="4019054" cy="383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91774"/>
            <a:ext cx="2813273" cy="345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-218151"/>
            <a:ext cx="37261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"Нарциссы"	</a:t>
            </a:r>
          </a:p>
          <a:p>
            <a:endParaRPr lang="ru-RU" dirty="0" smtClean="0"/>
          </a:p>
          <a:p>
            <a:r>
              <a:rPr lang="ru-RU" dirty="0" smtClean="0"/>
              <a:t>Заиграли облака </a:t>
            </a:r>
          </a:p>
          <a:p>
            <a:r>
              <a:rPr lang="ru-RU" dirty="0" smtClean="0"/>
              <a:t>И запели птицы. </a:t>
            </a:r>
          </a:p>
          <a:p>
            <a:r>
              <a:rPr lang="ru-RU" dirty="0" smtClean="0"/>
              <a:t>Вмиг сбылась моя мечта, </a:t>
            </a:r>
          </a:p>
          <a:p>
            <a:r>
              <a:rPr lang="ru-RU" dirty="0" smtClean="0"/>
              <a:t>Расцвели нарциссы. </a:t>
            </a:r>
          </a:p>
          <a:p>
            <a:r>
              <a:rPr lang="ru-RU" dirty="0" smtClean="0"/>
              <a:t>Так украсили мой сад </a:t>
            </a:r>
          </a:p>
          <a:p>
            <a:r>
              <a:rPr lang="ru-RU" dirty="0" smtClean="0"/>
              <a:t>Красками созвездья. </a:t>
            </a:r>
          </a:p>
          <a:p>
            <a:r>
              <a:rPr lang="ru-RU" dirty="0" smtClean="0"/>
              <a:t>И заплакали сердца </a:t>
            </a:r>
          </a:p>
          <a:p>
            <a:r>
              <a:rPr lang="ru-RU" dirty="0" smtClean="0"/>
              <a:t>В теплом поднебесье. </a:t>
            </a:r>
          </a:p>
          <a:p>
            <a:r>
              <a:rPr lang="ru-RU" dirty="0" smtClean="0"/>
              <a:t>Слезы счастья на щеках, </a:t>
            </a:r>
          </a:p>
          <a:p>
            <a:r>
              <a:rPr lang="ru-RU" dirty="0" smtClean="0"/>
              <a:t>Свет в далекой выси. </a:t>
            </a:r>
          </a:p>
          <a:p>
            <a:r>
              <a:rPr lang="ru-RU" dirty="0" smtClean="0"/>
              <a:t>Пламя нежное в глазах, </a:t>
            </a:r>
          </a:p>
          <a:p>
            <a:r>
              <a:rPr lang="ru-RU" dirty="0" smtClean="0"/>
              <a:t>Дар моей отчизны. </a:t>
            </a:r>
          </a:p>
          <a:p>
            <a:r>
              <a:rPr lang="ru-RU" dirty="0" smtClean="0"/>
              <a:t>Скачут шустрые лучи </a:t>
            </a:r>
          </a:p>
          <a:p>
            <a:r>
              <a:rPr lang="ru-RU" dirty="0" smtClean="0"/>
              <a:t>Меж листвы игривой. </a:t>
            </a:r>
          </a:p>
          <a:p>
            <a:r>
              <a:rPr lang="ru-RU" dirty="0" smtClean="0"/>
              <a:t>Разливаются ручьи </a:t>
            </a:r>
          </a:p>
          <a:p>
            <a:r>
              <a:rPr lang="ru-RU" dirty="0" smtClean="0"/>
              <a:t>По земле красивой. </a:t>
            </a:r>
          </a:p>
          <a:p>
            <a:r>
              <a:rPr lang="ru-RU" dirty="0" smtClean="0"/>
              <a:t>И дыхание судьбы </a:t>
            </a:r>
          </a:p>
          <a:p>
            <a:r>
              <a:rPr lang="ru-RU" dirty="0" smtClean="0"/>
              <a:t>И награда в жизни. </a:t>
            </a:r>
          </a:p>
          <a:p>
            <a:r>
              <a:rPr lang="ru-RU" dirty="0" smtClean="0"/>
              <a:t>Ведь сбываются мечты </a:t>
            </a:r>
          </a:p>
          <a:p>
            <a:r>
              <a:rPr lang="ru-RU" dirty="0" smtClean="0"/>
              <a:t>И цветут нарциссы.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42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75252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9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52" b="53519"/>
          <a:stretch/>
        </p:blipFill>
        <p:spPr bwMode="auto">
          <a:xfrm>
            <a:off x="1882708" y="286499"/>
            <a:ext cx="4705516" cy="609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07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2267744" y="616791"/>
            <a:ext cx="4608512" cy="5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37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9" r="43259"/>
          <a:stretch/>
        </p:blipFill>
        <p:spPr bwMode="auto">
          <a:xfrm>
            <a:off x="2339752" y="764704"/>
            <a:ext cx="4400897" cy="551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7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5" t="46088"/>
          <a:stretch/>
        </p:blipFill>
        <p:spPr bwMode="auto">
          <a:xfrm>
            <a:off x="2555776" y="332656"/>
            <a:ext cx="4242434" cy="596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2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42</TotalTime>
  <Words>7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Spring</vt:lpstr>
      <vt:lpstr>Первые весенние цветы</vt:lpstr>
      <vt:lpstr>Нарциссы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весенние цветы</dc:title>
  <dc:creator>USER</dc:creator>
  <cp:lastModifiedBy>USER</cp:lastModifiedBy>
  <cp:revision>4</cp:revision>
  <dcterms:created xsi:type="dcterms:W3CDTF">2012-03-15T12:33:03Z</dcterms:created>
  <dcterms:modified xsi:type="dcterms:W3CDTF">2012-03-15T13:15:03Z</dcterms:modified>
</cp:coreProperties>
</file>