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5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7A69BA7-6895-438B-BDFE-92D44C9B0A0B}" type="datetimeFigureOut">
              <a:rPr lang="ru-RU" smtClean="0"/>
              <a:pPr/>
              <a:t>15.06.2014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0EF0A8-BF42-4FCD-84BE-CA1434DEAD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" Target="slide10.xml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0.jpeg"/><Relationship Id="rId5" Type="http://schemas.openxmlformats.org/officeDocument/2006/relationships/image" Target="../media/image5.jpeg"/><Relationship Id="rId10" Type="http://schemas.openxmlformats.org/officeDocument/2006/relationships/image" Target="../media/image9.jpeg"/><Relationship Id="rId4" Type="http://schemas.openxmlformats.org/officeDocument/2006/relationships/image" Target="../media/image4.jpeg"/><Relationship Id="rId9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7143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Игра «</a:t>
            </a:r>
            <a:r>
              <a:rPr lang="en-US" sz="6600" dirty="0" smtClean="0"/>
              <a:t>Guessing</a:t>
            </a:r>
            <a:r>
              <a:rPr lang="ru-RU" sz="6600" dirty="0" smtClean="0"/>
              <a:t>»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4001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Автор: Клишина Наталья Леонидовна</a:t>
            </a:r>
          </a:p>
          <a:p>
            <a:r>
              <a:rPr lang="ru-RU" dirty="0" smtClean="0"/>
              <a:t>учитель английского языка </a:t>
            </a:r>
          </a:p>
          <a:p>
            <a:r>
              <a:rPr lang="ru-RU" dirty="0" smtClean="0"/>
              <a:t>МБОУСОШ </a:t>
            </a:r>
            <a:r>
              <a:rPr lang="ru-RU" dirty="0" err="1" smtClean="0"/>
              <a:t>с.Кузьминские</a:t>
            </a:r>
            <a:r>
              <a:rPr lang="ru-RU" dirty="0" smtClean="0"/>
              <a:t> </a:t>
            </a:r>
            <a:r>
              <a:rPr lang="ru-RU" dirty="0" err="1" smtClean="0"/>
              <a:t>Отвержки</a:t>
            </a:r>
            <a:endParaRPr lang="ru-RU" dirty="0" smtClean="0"/>
          </a:p>
          <a:p>
            <a:r>
              <a:rPr lang="ru-RU" dirty="0" smtClean="0"/>
              <a:t>Липецкого района Липецкой области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Box 5">
            <a:hlinkClick r:id="" action="ppaction://hlinkshowjump?jump=lastslideviewed"/>
          </p:cNvPr>
          <p:cNvSpPr txBox="1">
            <a:spLocks noChangeArrowheads="1"/>
          </p:cNvSpPr>
          <p:nvPr/>
        </p:nvSpPr>
        <p:spPr bwMode="auto">
          <a:xfrm>
            <a:off x="5357813" y="5357813"/>
            <a:ext cx="3143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b="1" dirty="0">
                <a:latin typeface="Corbel" pitchFamily="34" charset="0"/>
              </a:rPr>
              <a:t>Return </a:t>
            </a:r>
            <a:endParaRPr lang="ru-RU" sz="7200" b="1" dirty="0">
              <a:latin typeface="Corbel" pitchFamily="34" charset="0"/>
            </a:endParaRPr>
          </a:p>
        </p:txBody>
      </p:sp>
      <p:pic>
        <p:nvPicPr>
          <p:cNvPr id="6" name="Picture 6" descr="j021352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28604"/>
            <a:ext cx="324167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643182"/>
            <a:ext cx="226163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wow_anm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643050"/>
            <a:ext cx="5229027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2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4071942"/>
            <a:ext cx="17033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9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188913"/>
            <a:ext cx="2921027" cy="20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429000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643050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2857488" y="2928934"/>
            <a:ext cx="26432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CAT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357562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714488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000364" y="2928934"/>
            <a:ext cx="28722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RABBIT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286124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643050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357554" y="2571744"/>
            <a:ext cx="17620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DOG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357562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714488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928926" y="2285992"/>
            <a:ext cx="2185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DUCK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286124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571612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143240" y="2428868"/>
            <a:ext cx="18408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PIG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214686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643050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286116" y="2285992"/>
            <a:ext cx="21852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FROG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3286124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15140" y="1643050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428860" y="2571744"/>
            <a:ext cx="40703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COCKEREL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gAoAMBIgACEQEDEQH/xAAcAAAABwEBAAAAAAAAAAAAAAAAAQIEBQYHAwj/xAA8EAABAwIEBAQDBQcDBQAAAAABAAIDBBEFEiExEyJBUQZhcYEUMqFSkbHB0QcVI0Lh8PGCk8IkNWJykv/EABkBAAMBAQEAAAAAAAAAAAAAAAACAwEEBf/EAB4RAQEAAwADAQEBAAAAAAAAAAABAhEhAxIxQVET/9oADAMBAAIRAxEAPwDFHSE/ok6lENV0FmjzT9rAFmandE5+YpJN0EW/wAiJQJRJLWgEuNhe8NaLkpK6Q6Sa9iEB0mpHxDMSxwG+U3t6rgpSrp5KbK4Cwc3toVGygNPLsfojjbCCiQS2NR9rBjlF+qW1v8xSsgtqkPfYZQqcxYS919BskIwC42A1XUU0ltApW7bJXFBG4WNjuiQBIwEEbQtk2HRoDRzHVIfboboicxud0RT2sBAlEgk20EEALrq1gAuUSbBAbdPqWmc9zbiwBFjmtfyTUOOYBmhVo8K4R8Y4/EMa+F+hJOoPr0TSSB3qKX4rCWODXAs5cp6KtVFM9jjGWHOToFulH4Wp5cO4XzNIsSdCDbS/6qt414RibiEcrdLDmudMynlera3GWw0E04DoGOkBBPKFzbE6+gOm+my2bBKfB8Dp4mcAS1AGvnrt6aqzMOD1lG9k2HUjmO0LWRgaeu6WeWSi+G6ec3teLix03SI4Hyk5BfWy12v8PRVGITfDwxsgDQ1kYGwH+VCzeGnwQsgiiaZZLl52/sWsn9vYnpqqKyDLoBr37p/RxOa/5A5TgwVkMuV0jiRuRtdP6bCmW5cvqUisx0qXiagFOaeoaLCUWcB9oKDVv8bQOggo4z9pxsO6qVrG3VOjn9JCVslNt1CDgOieQjldBFZHZK0EpjC7yCAARklbIC+Vg01KTcuO6SEoaBMx2p5eC7NkDvIjdaR4MxalqGsbJTthI0DmtFvfRZi13ONdLrRvBFZGylklfFG1kQu5xCW3h8Z1qVJXxUkLRPIAP5SOqznxn4nZVVLaakkFs4vlO+y61tZiGIx1cZw6UwNZnMkd80Ivo4joLrNxIRU3cflJJv6qWrb1a5TGcWqLE5viSOJm4TbSE9XeSuvhecmja2Tmv1WUUJmrJnMYbF7tXdAr9hmLYZSQxUpqTygNzNaSPv8AVJlipjluNIpKGN7TKLcw1SarDmaHKNrE9k0wTF4jGxocHMdrcG4KsUeSdgkFrHoCjGsyilVfhsyBxjjsO7tvbT81A1McWFzEz6mM3tc626rQ8RJpoHzOc5x+yNP6rLvHNcIaV8kxAnku1rT8x/RPssuoqniiq/eWJslv/BHLEPtDcu+829lHVlLTMYC0EP7oqaSWrnbK8g8NgYL9rk/mVJ1lAZKXMzMXAbHY/wBU2N6nZubVx4skbpd9ToQL7FEbBV2i4oIIJGjQRIwgFNGmqKwO+yA1Nl1ay4ITzrCA1nQrQ/CUEMsFNEHWez+KWnZxO3qs7AINirPBPWUkED6Z9yIQczegU/JeK+L60fE3YdhFVVY/PNcyw5OA4HQgfKBsbnqsgY9kkc+cBrycwA/JP67E6zGBG2sqg/h/I15yhuu6jJKYsqDG2WN1tc7HXbZG7Z1lkl4nvC+HyV5cI2ktbocvbS/06LSHeHp6WX4XDKVk1DOGOdLwmuzZTccxGnW4uFmWAuraKcGIXa7Ui9gr5TeIYnRETsjZJbUA3v8Aqll9fxT19pOu+M0sdA4RYaHcQOBc5jrsuAL297/cpbw54mkhyU9bGfMhU3FMXfUksgZIB3a6wSaKKqDmS8R4I+Um6nl3qkvNNdn+FxWEtY85nCw3AWRftD8I4jSzmse8SxfygAkD6rRcGry6mY572kgAHKnWKCPEKJ8efM62xSzKwWbYFRUriRluHA66qwYhh9X+7BJTFwAHNZTbsGDMSa1zbG+9t1bMPwJ80WQDlOh80+N6SzUYHK13EdmIJvqkFq1fxN+zU3fU0c2U9WZR+qzKuo5aKd0M7cr2myu59aMctt0LIXb2P3oZh2W8ArIiUClRxukkaxvzONhdKHWjhfM4hgvpckmwaO5PQJ/G6ijPMXVDhvZ/CYPcgk/RcDG57fh4HAQDVzr/ADW3c78v8rpFLHA4NpYnZr6SWHEcfL7Ptr5ppbAlIw9reK3D8Op4/tzSObf3LtfYKxMiLsBe9zKa8gLWujic648rgFMcJwaAy8etja6ZtnSGeTOWdrk6A+xPoOZaNNhccuCxiPMG5bixsXE9Sd0ufYfx/WGy3dGGvFjHoHWtp2TmhZE6SzGAOcbanYe6t0GA00VcfjG35r2PVcMQw3gVt6DRl82X3U9qepzhGEMmbd7Zf9Lb/huE8q8EL9IIZCQLXY8fhvdd8JmbUMyywhs7bASMJYQ4gkbdyAPddv3lM5gY5xLJ9nPFyw9j6HT6rOm5+IeLBaiN5axgdprn10Vjw2JsTWRmIDuMq40NQ5p/6hpPbu3yUy0cUAgMeDsbarKJXYyxU2XhMsTuBdTNC2GphuHgE69iE1wvDpZSHcMEDoVYhhcYbpCb/wDik025K7WYZaZku4vqrJhlKAwEZjdN300jH2c05PPopikZkjAabfVPjCW8canDoJYyJbHuFjn7SfD1BTB80J4Tyd73v6raZnljHXcL23Co3ifAp8dIbHNw/UXBVJlJekuO3nBBK4T/ALJQ4buxTaTJS43Zcx6kWRcN3UIcMo1Q7MflppLE3e8NJ8t/xt9yncGoZKbJKb/FyWLdv4DTaztdOIbjLfYXJ8onDo2jiTSta6KAZ8rhcOfs1p8r6nyBUtVPMGFEvdmnmHO52pLn5rk+wf8A7i3oSVJWQz1Gc/8AbqN92MvpNJuXOO7h113JF99Nbwl76/Do5SDq35VhJuI4qNp+SnaT/wCznNefpYf6VuXgyqiGFwxAtPJa4P1RrhsUB4gpeHUF7G67FQb2uLbEdb3V+xqjbISWi472VWqKQxuNhdTquzSlaGR5mCzjMw//ADr+icmEOqJoWgauzs8jufpp7BG2F7nxxNYTltr5nf8AvyUrBhr31WfbUW9dEtoJpcPje8ucSSTewVioMJY1pLoZA07+Se4NTwxVDi9gIJuL9irJDJE1waA0eRCJGW6RlBDUR8jGNLOvKpgAwxZ3OBFkmetig00FxooyorHVALWCzT8w6LeQvaXPVcc5Q0Eg6Eamy7ZxDDcA7ahM2RMgYC481rpvLK6okDdneSW02hySvqJCGk5O6dU0H8zgQR5LpSUtmA2HmnbYmtb206KV2d44zuOpcUkuPcp+KQHui+FYNx9V6P8Ank5jMbIwnhhiGy6Np4y27cqPSgkNtR0sRFhLK6V/oOUf8vvTjFC6Sna4Am8uv+1Hb80p7WmmgDbAtDmm3rf80mWdzqSVoF8jmO17Zcp+tkXHX0G8znySOLMvO1gdfya3T7x9FcvB3iF2HtbFVSAi+976dlRXB2bmJ8k4oY5JaiONmZxc4C3dJqNjeKaudiMeZubIdgBe66fuuSS5ER90/wDBuFGmw6HjRkOLRy9fvVpbBG0crLKVxU9lNgwp4e3k1BudE/goJuJxXAAX2Vje1uUttYHc+SQLAai3l2SaHsj2U7spubG1gj4Ukk176tN084sYdfTTRN5KqPUggarGk8Ayu/jagA7pZdDTtv3GqjpsRLSbG9kzlmknOmttUbGj2eq4zssZsLp5hlLnOaQdND1TWgpmgtc4fML+6sUDWxtygJdN3rjpG3KLAJRYCD0PdHHoNN0T5ANtD2KLCb68hDMNS11kpzmBuodfsggvUSEHNJta3qlDl+yR3siQQAabOuW2Pqu8MzOIRlsHNyk/352RoIBbjxSM+UOHkFK+E8NmxHGqemj6uu5wFsrRuggly5GvQ1HCyjp44YxytFtTqU5+IYBqQPdBBceVPJs2lr4w7WxA1HmoysxYNBsCggo3KqzGIaoxV+V2UdbpkcQldcHvdGgjZtOtPKXnUbfipWny5jbXlPvoggmhKl6ccrR0vpZS0LXFzc3ZBBbCU6jtYrjPcPBt627IILbOFn1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xQSEhQUEhQUFBUXFBQUFRYUFhQUFBQVFRQWFxQUFBUYHSggGBolHBQUITEhJSksLi4uFx8zOjMsNygtLisBCgoKDg0OFBAPFywcHBwsLCwsLCwsLCwsLCwsLCwsLCwsLCwsLCwsNCwsKywsLCwsLCwsLCwsKywsLCwsKywsLP/AABEIAKYBLwMBIgACEQEDEQH/xAAbAAABBQEBAAAAAAAAAAAAAAABAAIDBAUGB//EADwQAAEDAgQDBgQFAwMEAwAAAAEAAhEDIQQFEjFBUWEGInGBkaETMrHBQlLR4fAUYoIjcpIVM6LxB0Nz/8QAFwEBAQEBAAAAAAAAAAAAAAAAAQACA//EABwRAQEBAQADAQEAAAAAAAAAAAABEQISITFRA//aAAwDAQACEQMRAD8A8nSRRhctdcNRRhGFacBJO0o6UasMRT9KOlGnDEU7SlpVqw1Ap+lIsVpxawuVVKrdVMF3SI/9qDFYKrR/7tN7ORIOk+Dtl1WHpFpDGxpa1ouY4X91sYeo6CCQ9hs5jhqY4cQQRdaZecIFdZnHZUODqmE8XUCZLefwzxH9p/Zc2zDn8VufMIyryiugpatEhQOKsq2HQjCY5/QpNqdCrKth0I6VF8cSka3IKyrYlhOaySABJNgAJJPIAbqTLMDVrO0tHVzjZrRzcV2GBpU8ONNEF7yIdViHHmGflb0HmrDsc0cixES6i5o/uif+O6z/AIcOIPDpC67FPdBJLvNY+Zs1NbU4gljjzG7fuqpmhg5JwZ0CeGpwasa1ipWYoNKu1mqsQmUWItKEKQhAha0YZCUJ0JQnRhqUJySlhJwQCcFDBCMJIhBJFJFBJFJJRFFBFBFJJFCJguFapYUkwBJ4jifAcVBSbP8AP1XSZVS1QKjAf7g4U3ec2PnKeZotbNLLiXFzhAIBAIi3U7D1U9URZoB8D3fUwI8FdpU6bWNJfYWu4OPMfICq1THYccvNp9pgey6uaGo3ZwDWuGxAP1CoZthadaXgf6gHfaN3gDiPzcucKTGZoyLF8dWwOlwsSljtdUaQ4Hpex/nspVSo4QPLr7CbczsPZQ08G5ryHCwdDiLwNrDiV1LMvAEmBLi8xzJIg8ttljYTFD4tWe8CCGjeXbCOqWWLjazQBpGxvzsFNQoai4sExJgclXxeHLCCRMu2jxifGFsZQBQa8viSHNHI3j2MDzSlHB5Qamp57rZ7vUHaFLgMC15DYiJ1E7ATuuky+uw4VoaO8CR4S8BvtPuquPoGn8UgTqLbtE3bNiPVCS0XAgU6YLKe5gwXci47mVdw+XtPyOB6ggwf7m7lYuS5maZlzC6L97efCLmOa6ihm9F9n0Kg8ALebYI9UNszMcAQIcIPA/gPKHcPA/RYWIpRSqA27zI8Z4Dwld3RqUDOis9nCKrNTfNwH1JWTnmXl1MAOokk6v8ASa8kjgQ1jT1RZqlxw4CcFNiKGkxJPi0t9nXUQXCx2lQ11UKtV1WK1BTU0pxTStMgkkkkAkikFIk4IJwSBToQTggkkijCCCMJIoIIhFIIQwlCIRQSpi9l0GVwIL2g9WmCsBkcVqYZ8CxMeELfDHbrMNiqc6YqDVw7kGLi6hp1KVR8N1tMkQ9kXkWngsB2YuaA4GY5kellq5ZmtOq6DZ9iCDeeAnj4Low0amXMB0lpa50i4sTuL7Xj/wBLKq4fQ6GtJMibcR9/rIXSUGueD8QFzZjYS3cHrv8AVRf1FKjVawnunZxktdvpJPA3NjysoM6nldaoACOjotYiT5936rHwuBbRxYpaSSSI4RPAeHPmvQcyeKFIVJho3jlfl/LlZGfYeaVLFMDdVPvnhLHRPj+yU43tZhi3EkRElrrWFjUuB4grUzfJw+g0ydRfp2gSNIdbxDke1pLq9GqACwtDIPyiDefIj1Cu0sOcRWZQMhlMfEc78+rYTyJDipK+X5AaTe7JJaDcnTzEDfn6hMxBeIYGx3jqMWHeggczf1C6nJMUKrnsb+CWuttFg3oU/H1abDDjBMBotJI20jgJ4+Kk5allzajhsGC5cQIP5WieG5P7q9Sy+k4AkVIu3VBYX83BovHKd1dOADQSBMcBck/hMm3GT4dFVxGKcyWm0wJ4gGxjiboKLL8PQL9ILibwXa3QfSFXzjKHVXEirSeBYCWNcI4QsOrnGitUd80WAve8ABW8LjAac1DLjJjVz6KVZGNwr2GHT7EeV1VCtYlwJ39NlXhcu46cVVxCrqxiFXWY1TSgiUFpkEEUloAkEUgpClKSASEgTgmhOCyTgigEUEkkklEkQgihHBFNRCCc1amGpPqQwDflf1VPBUNRuu27P4KLgEeK68THLqufxOQuaIBlx3AFo5ytTs3kJLu82Q3ZxsCT0/g5rcxdYNOk6YMyRuB0XOVs7rl/wcPBkwNPGbbc1tl2+WYMMBBBG3WI5SZjbjwCbVwdOTqDR1JgnrMyszJcpxxB+Iab28jIc0/2nTdcL2qw9VtauKznO+GWABxc5rdYkO0+Y2Wbcakeodo6AdhHMsPlG5jcX6fzgou0DGjDilMag1g5wJMW/wBq8t7P9oKuHNMUnVXgl3xadWDRI3aaVpZx/ll2mYYv+opUsTTnQHFrm8WvBgtPmDtuCi3Lik2ayMbg2fFZT1VCDDe8PwtcSYiOQ8oW9kmptZ2r8rWEn8Wlxa0+FmptfDlxa8AiWb/lAIBk8B3hZVsA59XEPcDppM1aidiJ1aiekH0TapHQ9l6QbWxREQaxPmQCT7puYZTSfUL3OBcTa4InrJXn+d9sqlWoKdI1KOGJlzqIArVBxdJ+Xw9eSyMJiaxp1alOrWaaZPf1kEt3AfBg2KPLJqz3j2ptBwZp1W4CAB7SCs3HZOXM0y1oIufxeUrPyjA444djxpc9zA7/AFCREieRvdY+N7QY7DOivTYATGps3/ykrbNPq9nqboaGkOB7zidRd52aB5ny2Rb2dpxBBb1kSoqWcfHOuQ1wO3TjJXS4Wu2owEcfFIefZrlppGJ1DnxWeF1/aPBSJG/p9VyC4/0jrxVbEKuVaxCqlYjdNKCJQWmSQRQWgSSRQUhT2BNAUrAkGhOCaE4LJOCKASQRSSSURSlKVTxdfkqTRbiw/EDgCfBXMuoF5u13sFhYVpcbGb9V3eQZXVIBLtI5aRJXWcyOV6tW8rwtwNEX3sV1dAhrZP3WbhYYYJk9d0/NcXDDIi3IfukMLO8U4mWzcwLfpdU8A80hrDi15PIOBHEGNjZWcJT1vmbDz+kldHk+VsqanOgbaS0FrvIm6CjwXbCo2IB6sqAgmBw9Ovkjm2Pw2NcHS2jWc34dWjVcBTqN4d8fI8XgkQZg8CIc2wTQSxz3Okd1gbcnxFwsOlkr3WcwtG41aSfSJ9T5IuWZWvh1bs5Vwwd8DB4p73izi34jGjkHslsdZWn2DoH/AKdiKdQf6hxRLWHedFLVb/Fy6LIcwGHw7qT3BvzaQJvPJp4zyVXJqDaVch1nPGt3zADV+GfzEiT5LM5zad1vVcsGiLA6XTHDUW8+EwuezdraOVYtjbPIcyOJDyAI8WkrpTVPxSeGgAet7cVy+c6axfRvMfEESAWtMlk7SbW6rUFchk3Z+rWosZUwlfaadWk2QQec7ea6LB5VQwwFPExTYDrdR1NqYis4G3xQwltNlhab7WXQVsx1YX4dJ5BI0ugEECOfXouJxGF+FAaNoNwWtA4kvIkm2xMeiz4TT5Our9pqlYjRpZTmABDnGOA4bLBxmYVXamvom9pJBLRzHAJmEy57gJodzcOmXE89Qi3HZatXKKraRl7nSLcIHqtsuO/pgx+8DqbeAMLdyjGaLTaeBn1sn4DJ/iB7XyY+UljdR89yqFfCOoOggxwJtfmkOlxsPbwv4/ovPM2pfDebWK7vAYjU25vytH0WTmuCa+QRuLWv5Is1S44irUB2UBQzbDuoutsq9HETuud4x0nepygjKCCCSSC0CSCScFI5oU7Ao2BSNUkKcE1EIByKARU0KSUoEoRlZ8BZdV5cVexJUFClddOY59VrZBQ7wsXFeg4QODfm022AC5Xs7hb3MdAb+wXYCm0NsCTHErbJYV2+5Pj+izsyaXOjgeVz6rQwlIzExN+H63TcfgdQMefLzQUDKlOm2GNE7eP+4nZQVMwq6wKfdBEQGtcPPdNw+AdMcek78iVtYDI3m+sN8ACT9VmtRJhMuY8te4FjxfuwW+esBb7qLA0EkDqS2I8OShoZO4bvqOH/AB92gLQpYUabUhU//R8j/wAifYLMprNyrCU6jy+WuLTAiIHIx4Ln+3WIdh61N7Wuc5/dAHy6WzJB2Bk+48usZg9LwRQpNiI+G6Y33EAEiT6q1nWR0cZRdTqg3FnAkOY4CzgQdwq0yOMrdoXimYo1CYlxIG/rB4pf/H4Fc1asO1T3pmBBJDeruJ8lzuHyjF4jE/0FVxDWOaatUOgOpNnvA8S61v0K9dwuX0sPTDKNOzRsOPOSdyeapsNzfTmM6pMouaZ0lxuALdf9sb+ZU9LB03sgkO3mJdM8DaDsrdGg41CRh6YEuvVfLoduGtgwD9lbrZYwA6GtpneWVIaTy07eyWXL4zKaYeHTWbFg1pIb6cPZYmPxFQ1NLgQwG3HjaYEz4ldXi8LUcDcjrZ8f5Cw81iVsrqDepY8SI9wESmxqZfUYAHODZje8rGznF6pFyJ23aSoMRQI4uPEwLeNvupsHgHEybHgZ4cFuMVDlFKxBkfzhKdmFO4Dr+C2adDTvHtus3HUy51khyuf4ElpLRrbyO48CuFrM0kxI6HdetuMN7wHnIXDdp8ECdQEe/uoMLD4jgValZ0K3Res9RrnpKkkkstiE4BNCkCkeEQUxIFSNRCaiFA+UpTUUE6UigEHFSVK5ko0nQbfomvN0sO649l1jlXZdm8O513Ehv/FvrxXRVcxYG6aYdUPJot5lcjltQGPiPt+UbeZ4+AXbYCk3SIaAOAjfyKkzsG17397x0tvb+4jcdF1VCnLQDA4AcfQLLq0zYTA6Cw8B91NhsYBDRYcT+N36DfxvvsotVuWUxdxPgIH0sPNXGY007Na0dXfYfsmYczAaI8OA5kq+cA22xhBNbjZj4hJJ2B+zQkaw4H0NvZIUQZkb+pTBgTuDHh9f3WK1FPMHuAOhjSeNiPcHdc9jc9e0aQx53ESQNp8F1tNpFiPVR18Mx/zNWZf0481p4vECua2juubEDgATEn1XQ0O1LojTUiYvq3nobWXTnBUoAgQq/wDR02mzQePgtXqLGfgsw1b0mwJiznb7kSVtUtJ/t5Rt6fYpjKfJsJrsKZmY+/SOKzunGpTDW3MTzG/tuq+IxTXflI6xv4/cqk6mRaZHrH3j+clKKQPjz/XmF0jFVn4QTIGnpw8uBHn5KalRAsRce3gN/IKxEbWPLgfJZuLzBrTDrcB06cwP5CQhzIwDzH8hYL2OJ1N85urNbEuqGbObMTy5A8W+HtwWrl+GbyPnE+qQ5vF4ktH+qzu8xceh2XG55Tab03n/AG3j3XruYYBrmkQCIXk3a7JjRcXMs0nbgkOVqUjN06lZMFUg3UoMoqiaUU0JwWHQWhPQCSkMpApqQKgQRTU4IJwTgEwKQFWLSUVUqXUoMQbJnIvSrVfZMwrSSozcrRwzdMLo5uh7P4XvAnflvHXxXf4EsaJcZPv4BeZUMY9ny2ncjf1XY9lmlw+JUMDgTv8A4jgN1F1bqZeO6IHEnj+ypU8E0O3kzLienX7K4MYHCLhuwAu5/gOA6lSPgQ2P8R9+aEuYauABwHDqr9HFyI5mFn08JsXb8By/dWKVGDIufYIabXwpHVFtOFDTrkCOSnLu71WcOo6kKjUe2VLi3lrbCSsOtXcxo1RqOo+p+0hGHWo5jd1Ea9NphxvE+SoHMwCAJIAInhNxPrHquPx+Mqvqgxc2HqT+nojItrsqucDWGNjVBMTcxy8lhZ12uZRqNa75XAOkd4Rzgfyyw30cRVBqgOBpu0yBfungo29jBiXfEqVPqCJuegutxmuwwueUnBrmvbfhqm31C2aFYFvDaWn7SvNcN2RZSf8AO+xNxpLZ+y7LK8FpADXuPjsRyhKXcyxgiRuP4P081zeKca0g2PP9D/LLof8Ao8k6tr8/T1Vijl7ByPmoObwGBewzY/cHdb+HpgDaPsrYwAG1k17NPD0Ti1Sx9R7BI7zfcLzjtZmhMgtDh/OPBdvm2KdTEsPi07EcY6rzbtNUbU77BpnccFByFdwJtbp+6LKiNakFAkNCmVMFWwxsrAXOuk+HJEpIFRKUJSSSBCITQihHJyZKeEwUVUxlS0K3Co4wXWmaiwzbrXpBrbndRYGkAJhNxFSSmiLBxV7BaOXZpVd3QQBqHLrf3WAwFxgcVr4V4pi14ugvRMrraBvqeRckyVq5Y4Al7iJXA5TmL3AzYe5XR5VW1OBeYDflbzJ4xz/dSdnh6mrvHZX6L7SPJYTMQHGBwt58VdpYoawJ4T+/2Ums0XU7Rx6LNo15dHn5D+BaLXwJQVLMq5DQ1u5Fzy8OqhblLXXdcxE+iZjK41AefpwWy02CsWsKplwNYCJa1pJ5SbNH1Khd2fbrFRxggggcLbALcr1202ajufqVzeY5gXh0OAA3M79AeSL6ansKrAC5tMCCSXXiZnj4lVzg3hrg0NAIiBEe4UGEeQJu4m8XjyU1DFVWnvtaG87yPss6cVara7f/AKmu4dT4mVFhO0LabtNSm+nG5N2+o+8LUOaM/DMzyMeCqZpRZXZcaXcJWpRjabjQ4AyC0xDhcefJOoMaDa3uF5nhs0q4F5aSHUzu3gPALsck7Q0arRBg/lJ9Y9Vpl0b6sb+XVVMViusHobKpjMwDBfvN58R4rFx+a0yJa4X2M2PD1ngkGZ7jm6SH+o+o6rzrEuGpwncn+HqtzMcyDpaZnkbj14rlsU/vbqStiqELOqMW9XbaVQxNKVJFhNlZhRYZsKZYrU+EE4BNTtSCRCYnkpqkCSCKgITwo0KjrLUVTFyrtbLpUdJ/Mq63FNAsFplLMBZta5Vl+LngmaBx9AoJaTg1s8Tsn1avdA4k7cVD8MG8lSsoN5nxgSrFrVyrEw2BtNzz6BXaualr55Du/r4qhgMASwFjgR4bHiCn18lqP2e0eRP3Rh10eAz7SyfMj7e8J+UdoddcknnPgAdPlc+oXN0ez1URFVtuGk/qp6PZ2qHBzagHPum/urE9Rw+PEA8z7claxucACAbxYc/59lxFNlaPmbM8jH1UD8DiPiB5qNIBs2DEckp3Vd0ta4b/AGjb2V5mZC1+B9lyVHHPDQDczw5Wsm1axJJkgX5WlC1q59m2vQA4BsxPE8LfqqeEa2oS58fDbdomZg7uj6LkO0OsNJBgAQOJAWRk/aEsYaTiQb6Tz8VnqN816ThsaytVLaVwz5rWHn6q3nr2inoB7zrR47+y5nAZm2lhnV9yBLhxJ+wlWMkpvrEVq0knYfhb0+q5e3RoNpgMEeP2VXM8cS9gAhsAk2IMnhHmrHaDEBjABu86RPqfYLJxdcta2QBtZajNVM5DaktIB5dOXVcX8R1F5AJF7fzitTNcY99Q/D/YKn/SPPzCTzXWRzrRb2jeWlrrwL33asV+NJ1tmxv58D9ipH4CrPyqpVyyry90soK+McSLnaEg8nqpH5ZUO7YKibgaoOw9VLVyg8xEWUFakeRVrDhzdx9CrLqsj5VFjNEKQKevQ4iVAGO5FZsMogIwk0p6y0jSTnBNUjAikkkEEquyCSYKqhSBBJaZOaFMgkkJmKRqSSkv5DiS18cCQD48CF2DcOCDwIjwMmPqf5skkpC1imYEklFKHI60UkIxyicyeKSSkoY+jLbmQuXxeXNmeKCSsWp8LjC2m9j5LSOHjx25j0W52M7TmPhlpJbHgdgPqkks2Rvap9pM1qPrN0m7Tx2FuAChZTqVf+4+egkBJJMkZ6rTwmXNaFbbTA4IpLTJr45KtUI5JJKSrUg8FWdTCSSkjNEJpoBJJSMOHCLMOLnePqkkpMbGCKjvL6BR6kklzrpClBJJB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TEhUUExQVFhUWGBgXGBgYGBoXFxgaGxgWGB8cFxgYHCggGx0lHxYXIjEhJSkrLi4uFx8zODMsNygtLisBCgoKDg0OGhAQGiwkHyQsLCwsLCwsLCwsLCwsLCwsLCwsLCwsLCwsLCwsLCwsLCwsLCwsLCwsLCwsLCwsLCwsLP/AABEIALcBEwMBIgACEQEDEQH/xAAcAAABBQEBAQAAAAAAAAAAAAAFAAIDBAYBBwj/xAA/EAABAwIEAwUHAwMEAAYDAAABAAIRAyEEEjFBBVFhBiJxgZETMqGxwdHwFELhByNSYnKC8RUzU6Ky0iQ0Q//EABgBAAMBAQAAAAAAAAAAAAAAAAABAgME/8QAIBEBAQACAwADAQEBAAAAAAAAAAECERIhMQNBURNhMv/aAAwDAQACEQMRAD8AL4Vo0DHEmDDzPSxJJhXKGHyTZrJNwTJt/idz0CqUGguiHuadQSMsW910yPNGaLCBHcHU3cOgI974BccdFQU6fekgu0ylwyjmbXCsUHDO0nSRe8eAlOLRYgOeNy7utv8A6fsq9YZvlP0F0eEM4jhJN2kEFDq+Ge3VpWqw3ut8B8lK5gOq6OCJkwjjBsYV3D8ars0eSOTu987rQ4ng9N+og8whmK7Pke4Z6FLjlPD3jfUmG7XbVafm0/Q/dF8JxyhU0qAHk7un4rG4nAVG6sPldUHMCcyv2Vwn03Pa5s4V8QfdPxCwNMKYuOXLmOXlJj0UYSyuzxmnV1cXVCiSSSQCSSSSBJJJIBLi6uIBLi6uIBpSXVxANK4nJpQHCmpy4gGEJjgpE1wQSBwULwrLgonhAVCF1SFq6gDlBheQWhzSdWmAw8yDIv8ABFKQygftH7v3R5W8rwhuEj3S50tsN2ETs4CfQoi6mbOgAixLu8IjZ18u3JRDqxroM++aYG/h9dfNVK97mSdOUdAI16qzSaHCPe1kEw2/XwB5oXxeuGgkHz0A2ta6dEbrhjs1Np1sPgrbWoP2NxBfhwSIgkBHQF1Y3cY5eoX1WggFzQToCQCfJPyrxTjFQ4nEVXOcRDyB0gwi/Z7tpWwrhTxBNajMZ9ajP/sOhRcpOlT47ZuPVQ1U8bwmlU95onmLFWcNXa9rXsIc1wBBGhB5KQoqZ6yXGezgp03PY4wBMH7rNNK9E48Jw9T/AGledUlll61xSJJLqlRJLqSCcSXUkjcSXUkEakuriA4uJy4UA1cXUkA0rhXVxANXE4rhQDVwpxTSmRjgonBTkKNwQEELikSQBrh9USWgi9yG96ny1E36HRFKAFg0QDrmPcm0byJ2A5aIVSqyCM9ONtJj6q/hnCGtDnOtYPgA/wDID7rOHUtIRPjcCMup5mPVZ/tvXLWDxsG+6PHrbotEKknLNhsBAHPvxE7c1l+3jT7JpB0Og0HOXaFPLwY+xsv6Z182DHMPdPwWrleff0ixc0qtPkc2o8NNV6AV0fFd4Rn8k1lXh/aFpo43EUz/AOoXDwd3h80FxlX+4Z3Rft7XniNZ07hvo1v2KzOJcXuOW+qWU7aYZdRoexvbSthu4Hs9lnJDKhgbyGkAlpOvivZuH8cpVWB05eYOx8RYjkRqvmTA8MLq9MVDDSS43JmLkW5r1Hh/Emw1rJLRAEWaBA2Hiqwn6n5Lu7j07iFVr6Lw1wMtI+C899kW2IKJUca4XbPgd1cpY5jxDgJ3Ty+PaJnoDaF2EXxlb2YzNgt3t9lQ/wDEWu90B175thICn+X+q5q6SvPxtAEy0GLQP8uQ6p1emcstLAf8XRA8SBKX8qOcUEoUjcS07MP+2YPhKiqYgRYtzcil/OnzjsLuVCa/FXgxYHyj1VIcVqF2XPPhp/0jgOTR5FzKs7UqE3Dy7z3VV+KMwSQjhBtqy1cLVmf1b47rp+ajbxFwIaS71Rwg21BCbCCYTjFomT1VyhxZrjB9UrhT5LxXE4X0XIUGauFOKamDVwpy4gjUxwUhTSgIiEk4hJBCODySHMytOj22BM25QPQIjQw8HNBAdYvJgDpkbLd9LeSo06zWmM+Q6wO8wm8xrlnwCv0yQA6IHNxzNjllBt4/FZ4qqy+oCImSI0gNPiJv8Vne1rPaUy0RIExoxo8JV6vxNgOWS/WMs+zPiJjy+ayvaLGuc0guyATDR9Sr1sp0uf0w4p7PEilP/mGNbGzjHyXp/HOLMot7zg35+i8M7G4stxdCP/VZ/wDIK/8A1A4s9+NxDZJYypA5DII+61+K8cU/JOVDO1NcPrOc0GHOkTqdb+aph0TBgWI/D81VrY3MSXX/ADlonsaSBPh5H8+Ce99idTQjRpaaWiPO32RWlW9jGlvSdZ6eCp4ABjQCL6FV+PYkB1Ju7i4mNwMqexpqsHxRzoGgtHMCNfgrtJzg+QbEQR1v85+CBYCpyOl56ahF9QT0v4Ej5aqpU0Uo4stcQ67TBv6INxWkaVVrqYlrpOvmQT0hOOIPvGZj6B0eq7xN5dRcJvZw5W1+qZG8L4r/AGSWt74k33d5pYWu6k176h9pWcM0XIHQfmyp4YQDI96XA7eJPIK7hQCSJkiA6Nzs2eguUodWcPxB1RmZ9JrCPdG56kbBD8U7PbL3jObXujm3T4qxjKLnAj2gbFpJ7onnAv4Ic7B+yGc1c82Ltz0aN06UUMViCHGlV0As5sd4Hx1QPi+LdQENMyNR90cxge+mTLZvDY0HKyz2HcHvDHdZF/uoqoL8NqBjA0yXgBziOZ2U5xTSL9BKt0MK2nSLh++Te580EABJzDQZh1P4VPihYVG+XRRFzc0kyq1Go0y0CTDp8dApqTQKQgCSfwlPYOZTbJeOVhyTcK3uy4eAUDH3JGgsrD3ZokenJBJcPjSD3c4/+Ku4Pj4nK4dJCo03ZhladBdVn4cMh2pPJGthsKNdrxYp5CyeHeRdsyi2A40HOyPBB5qbicoouFPITCoM1cKcVxBGJJySAdhMVWDZYAzmHXkcxCdUpA5cwEj3TqI1ty81HQrRAJNiW333j4/JR4uvdoDvAkb318bImMg3tJUxENIItGo0/hYjtBjJMTp8Ud4hXIElYriVUknnsi05BbsOM+LbYnIM5A5tuPj8lH2hqEVHF/7jJIObXc2kKbssx+GbUrGG5mQDPeHgNkI4hizWJJM7+J6rS6mJT/oylkcYsOqKYSlUczud5zf2787fNAfZGZAj5FEeF4w5wQe9OkwTsY6qcTozhKucEEFrm3I3jT4SgnaDExWpEA2gjpLiCCOq33CKAf3iLxE6GOqyHa/hobiqcA5NvWQPn8FeWPRY5dr+HxP92oB7thGxsFqeGOkwTOYX8LLBcKze0PiStZQxBp3Ov10AH5unimiGLZ3X7QPTQfEKVtLMyHC2Q5vjYfmy7WeHg7EWdym9rakJmIeW0Hv3yOiTEW1nmTv0GipITTqzROuVrmwJuOeYn5FTYbE5WuItBLj53+NgheGfmw+QG5JsLekqbF04D2DXuNkf5WBm/jskoUw9VjWBzwDcQN3ONzCrY2q8vHd00DnAT4AqBtU+2aDB9lTA1sHH/oKzWxracmG21cT7x5bo2WnaVK8EQdGjedSQZ0usjxrDuo1w7QEzrM+i2NXFZ2hxBFQiQGGYHOHQgnGaIr0sgfney8RDx5awinEWG4lLQ1+u49FSp1deot6j+ENpVL695rCCPBO/VjM0HSZ6wJj6rPbQSwxyF06uk+v0V6g9oEch8hJQupXkgggCLnr0HqmsxMvygWG3Px+6NloZwlLMBIgahTGhqBfqFDg2uc7U5dJ0noEebiAymRaZt4bfCFcTQb9NUZDohp/LogzCZgHRG08uiuh2aGmCN7j0Cj4piDRa0tZMm0XhNKl+mdBtedVWrYZtnZSXdDuiOF4k2p3T3XHUGyZSoXd3bc+aAWAxz2uDX+6dOnmjJCz9RoJI9D91f4Xiye46ZG6jLFUq+U1OK4oNxJcXUgp0q4gG5nWdzE+tgquIxQa4AxpAOx5H015WXDUblGh73hvPyQjiVYaXEaX8fgiiK3FcdAI/N1mjLnSDp5XU2IzvdAk7+A5k7DqqNeqRLad41dt5ToOpSxm1+CmLrPLIFx0uD5hUKJuVVw7wJLn35Nk/Gw+auU8SHWi351WliZVqmwHdXqeGa8Ce68aO+qq4XBzBaYO4mx+oRWth2tYSXgQPzVPGFlRbB8SLAJMwmcQ4q2uxoGs7iYPNZCrjWkHK6SlSxWVpvHNPmXFpcDR9nc6/n55onJJBm493pI94zyWZ4djnVK1L2hAbDh1kxHwb8VrKRHlzOnWZVFpbwbBlcQdoaPEyXeJI+CF9reJhuHyH3qkNY0cgRLjyt80YwribN01WR7dv/u0mcg8+BOh+CCN4HWmpTvEy46xrHgjLatmzq5z3TsA3fwn6rJYKrlcy9oI6/l0afizlIm4y0hebau081MqlqhVI74HfrE5B/i0WzP2sPiq78O139x7c18lJpJhx5215rmFxOZ9wLw3/AIiwk8tSecjmi2Iozlcw98DuuIljAdw210/QHY0UjVLczjWHvFgJDCBoQLeWqeH57uDXFts0Q4n/AHHRV8OKTc7BWp+1vdrXZvGZiVBSxNQgiqWVJEh7Za8jbMCLn8lBAvF2gVJbaQRfnB1U9PCAuZm2APjaPoqeLec3eMwd9fVWGSbz+37FZ1pEWMJdVIFmNk+I0A+CK8GoEwXCMxmeQ6fnJCMXU73iAEVANNrZPeLRYGbynBRc4jYS1o1NiAJ18VG2gDAl3ej059JEKiwBrmlxzGR3dAJOjrbT8UTOIYHk3zO25D/r5qoipmYIEy1zxp/qH0MIhXrvY0Fsu8LiNJjUKFjswAJE8pgeca/JRYr2oIdTaAQLk3B8C3VUlbFUVozUrnf3XW6p+JBaIBidQ7bwIVTCcTa9pDzDhoWnQ84Ku0y4ic4cNu5f5phC5pAvBnQ7fwq4q5TIsd1crURGgynWPtqqr6RFgHW6gz6pUxfCYjO2d1KUFwdfI64jYj7I1MrKzRuJJJJBjauMa3Ux9ChGMxBqOytuXGAOZJsohhi5wkm/PrITMPgnseHMguboT9lNn+rlP4o8Uh7FsR+93+bhuf8ASNh9Vnqz7dEY4th6lQ5nUw07wTHohNTBkarTcLtTDkSwBkKg+grvDRBg76J5eFF/20G1z03+ibihUqjKTDeQuSrWEYAOsq2xo01nTlulDoNToZfdb4lXMPhA4Re6N08KwECDO/nuZVcYTI8iZDe9bSQBafEhPRbEeB8JojuloJJ1MyY1lcq0SMQ+nmOVhECbGQDBnXXdEuFUCCZ/aATtBdefABOoYVud9Y3BJMcwLfb1V66TsXwrhSomo/uhoJcfAfnovL+L48167qpJAJ7o3DRsj3a3jbq3/wCOw2nvxp3dAI5rMVy0DKNbSeUfLZK/gn6t0asx5DleZP28lYq4vUg7kj8KD0K5aD4ED85pz63di3JQsY4ZiwCM1wLxuSYJv5BG/wBbTeZPtHZhZlO4gW1EDzJ5rIYWnmmfL+UZwAfIb4aOIG2p329Nk8aWUHcLgaIBy04JIgOgEX3ynVVX0okuhusGJA+v0VoDKG/tPOwt5G+qn/T1LSZ2lsxvrB85+6tDJcWpz5ie7dpHMR+BQsxENbHIInxfDNE5e643jZ3WNJ6i6zFV5mN9VnY0lXXuzOaeug6RdX2vmpOpaLb3PzQ/h868/XRFXNFNmrSTt4+SRpaFYgiIzjXr48hEfFTYQ5XB3dLrX+F/ihNKjJNyd3fmyJcNokC0Eka6nLtFxf8ALqomjhaXERI35AnoUQc9w7sWtBBv1B3hQYCnmAnN0ubDxO6vAFpAdcDQjTz2VoVnZHatg7yPqFMGFsRBCTGtzeOl9PBJzSLtdI5G48NkwdTqT0/OqabTBHgVYoXGne5R9E2rTMS2OoKAovou0IDvCA4fdXuH1ZEGZCaWZhO41CjwlN2advFTYNiCS5KSyU85fi290mQ4RfwRnOwta5uWd4Os8xsjGJ7P03S4iCRb6IBxLgmWS0xGt90XFUyglTwZO7XCdDqOgI1T28IpvEFve5fVAaOPdTsSYnUI7wrHkuHvkTYC/wA/BTLo7A7Gdiyb0zI5H5IFjOAPpkBzTB90/ResCGsc+DoTB1nYFRYU061P+5Eu1GsXMX2IWnGImVeVMw9QGCJP5qr1GnVDodSeDrpt0hbZ2FYC5sXaYkj9sfO8SOSM+wbu2xbH+2bWPkjGC5PPmtebMYROtiT8dSrtHAuDRmBmYgjXMb/T4LbVsINQBmHu7Tb5qelTBGnORtay0iNszxB4HtDYAPa4xaZYWhvU2CxfFO0IDCxh1sByG8/my9PxuCa9rg4Ah2vO1h8I9F5D2r4OKNSWe6Si5CQOw/fdrzcT4LtXFBz88ax8tT+bKJsBtjf6QmMYHCTYBQ0Ku7025roOkdfkuuGxPh4aqzwbBmpU/wBIuUjFsFgSWtG59VosBwkAGQOpIkeaGUnFr4H8rUcLLiBva4zCfLmrxiMqQwxIE5batOkaTzB6jmVJUhgiLcpPwKICkBrcXuRceYVWs2Y6E6nZUTM8dxQgy3wm6weLqzUnyWt7V1AHFY1l6nmo+1fQrTJDR1UtSqfgnlnP4prGEmR5Tos2izhwQBqS4SNCRHREMNXl4uNBa+0akam5jw6IdZm/egiR6gKzg5aQRMQRyIn/ALhXEVpsJWEAEgzsQQB4GEXovDhBn0QHAVXEDvAZZ8dYgnVEv1DmjvQW72h3jyPwPgriE2JpwRcTNgf51XWCbGWnmCoaVc5bEVGDXTNrvz81ao02VGzFxuDDvONfNMHGWEZz/wAhI/hTik6SLXFiNHcp5FMHdA/cDY6H1jZTYeAcnm2dj0QSpRaXNDoIc2WuHT6qfD09THy56KWqQ1xAiSJA36hN4f7xFoJsgIMySPP4BJkA36pLLStwOw7cwnfrr6KrxLDAwwCeg5nclSh4AgGPCPmmsblEzJ/NYTJlMfwlzcwieo2VLBh9ElzSJPPb8lbdxkeGp5n6oNxPhur41+PklYuVVpcWe8ZSYdBBuY8lMwuL6YAsd2iSANigz8KQ0uuDK7wzEGTmEvAAbe5/nTRRVPQsPlexwiHOaYJ59fNQYfFuLhSqNyvsI2IHI9ZKocLxbiXBwMNGut+RI1RHCYouc1pvuJHrf6rSVnYMvALRES2PTkmVWZWyNz809lADQyDtqQu4plhyCtCi+pZY/tNgWva4ETMx0K1ldnJZXjTolTfFR5ZiqJpuLTpt4Jwfa+mw5otxSjmlAXMLTCmXa/FkX7x8oXoHZfBMFLKA0PcD7wgfFZXgnBnPLX1LM2vc/wALdYeqXd3IyG76R4eivGFlVWlw+XWDQ8GCW6Ex4j1CPYDCODRJba9z97fJVKWEcXtgFoveBYI02i2IE+pKvSNonCLHX86oXjqgaCr+JMMcdxYLAdqO0QZ/bBl4F42PVKgG7SY2XmCg2Gs4HqojULiSTJUjFC4M1a2bROw+IOmp+SY0tyiFWa7vQJvy/LqNdrl6EKdIEkvP50V3BVQRBJmCeQM7Anr8kMpnXroAieCpBoaZInXkE4VHsJXy3kXFibEeMzdEauKa4Ei4MyRtzss7TDv9J5mJ8LT+SnVahILxlDhrlJAPiI8N1e0DWEIBtNyRPhz6X+KnFUsrXOoJ3sRyPIoTwbFyL6gn6agflkfxFHNke0yB8RGvz9FUIQc6QD1vHK/wSoku727SRFrgFVcBXBLheCZPQgqxSAbnG0yOgITI1xzk5hrP4IvZdwL8pBtqNN1VNSHQJvvonYLFh1RrTzmf5StDdUqsgWPqkm0miBdJSliq1Vpho8vLe2g6K1RaC3VUn4SATuu0sRzsAoar7ALye6BPLRR5w7XYbj6J7qvdEDzP2T2C2/mmQdXwoINgZ3AWcxfCyHzodui2r2CLQh2KwciT8wizZys5gceaYDDrN7cuS1rsW1gY57TlImBrfSTt1WY4hwwiHaX5KV/FjkDX3iADsQNNVE6Ve28o93vtGZpiI1Hkp3VCRpbf+EC4fxJoYA0iwE9B9yVdZiS9pcwxFuXw5LSVnY7jWRosZ2kNuoWhx2Oc0d4AjmLrKcQq+0eBsUrTxilwns67EXLsg8JPoi2H7EYYmTWJOwLYH8qXCvNIF0kZ8rGDnPei2lhr1UmKrOfGxmABpqrxxkhXK7XX8BrMHdDXN2y3+FrqBnD3AidBrIvPVGuHcTc60QxrsoO7iNSOkyijqecdZ9Vek7DGUgGSNoHrIn6pzKoaCXWy3JKIvwvdI5g/ZeZ9uO0Lcv6Vjg53/wDQg7DRsi0ndF6E7XO0faek2i9rHgvdIblvB5mNF5W6kSZ1PxKJMw1thP55oxwbhjHHM+crdv8AI7NHiotVpT4F2NxOIuG5G/5PsPLcrUUf6ZgAOqYgjmGMkeRJ+iKmo8wJIAgAAwGjoEUw+OaGwZIJN9z/ANERKqSJ7UaHYrAyG5qgPVwg/wDtT639PcMP3VG9cw+oR8UGVWd7QjXedZB2N9U+pUbkLHunQA6G1pI/AnotvNePdkK+HmpSirTAmQLgc8v1QahXMSfz+F6xRBb7p0tHjuPt+EDjuC4evJLMjzILmECTrMDuqbj+LmTN8EF5Mmx+HT7IxTwgMx4QD9Dr8UH/APDn4esAHFzJ13jnH5otTXaS1r5GYASY95vO2438PRSCs3gMPNQtbIJkCNDvefD4Itw7HGXU/wDEm2v7SfnZV3UTTrh4ENmY2E3HqDCdjaQ/Ue2ZOV17b6S0jnY+qAJ8PrBwBbpqfE6hWa2Ilhy/fxCzv65rXO5E+o69VBgWYnE1MuHk3gv0aBfU/RAWMVjXvcG0gXHSx08VuezvAG0wDUEuIkkaX2H5urPZ7ssyiyXjNUNy4xr9lpKWEgWQne0XsgkrQopKQwDawjIdBfx8eqa5gfoFSyO6ydlaoVogTKy210t06eXnHW48lYcct9UyiJvFk4NJsJj82VxNM9kHQQY9R8k2pSIPeNhvPzVmjTy2tPSylqjMO9tod09BQrd4idItH0VHGcE9o05AJPMQibsOY1HjoinDqBOyNbG9PL8M91Ko5j9QbLSYPiToA2mTfVWeMdnjiMdTpNtn1PIAEk+gKMcR/p3Up/8A67842a6AR5zBWXDKW3FrzxsmwOm8VXFsw0X095x2CpcR4ETmyOFpEjmAJ8RdWamGq4ZxbUplp6iR5bFd/XEi+ju6fM3PinM/qlcfxmMTUxDDTLqTyxhzEgSNIJkaarRcAAcRJHeMgaRIPO6MfqG02ii3z6gxYJtDGNLjJbmsR4E7eS0xykZ2WmcBIeXssC15Ivq0k3utPULKNM1KjgxjdSdFTrNo1qjWuawhoLjYW8/FWsXSpVWOZVDXU92u2jfotZlEWPL+3P8AUgPYaWEloMg1NCdLNGw1uvK85mV7u/8Apxw/NmOcNJsC7uzy/glCav8AR9rsR/5pFAyTpmvoBaAEvRt5mysYiVoOzeODDBIkmRPhH2RXtD/TbE0HF1FntKQ0ymXgdQY+CFs7K4lwP9mpbk0n0UXGrmUaF2OysdPvkwDyndFezrmVczCLwMvhBCxlPA46A32D3ASJcx026o5wngHE2MbVp0wLkZdXCDu0xZOciuv1suG0SKmQ2aB5a/CBCx/E+1FM135XA02ktaTzFi4pmPq4+c1Y1g19j3SxhJtFgo8PwSg9uV9EscP3Mlp89vUK9p0L0ONNIMEQb+N4JBjrp4qy8h0uYZIOaDraRzv/AAhuH4KxsspurOEd7QgA8+781ebw7uy0vDtpHdJ/4gQnsAT8aQZdlJk6aE2gSYsIiNUXc0Oo92wgGJ92YmP9M7KlV4Ni3kxh3OF7wAQf92hHXqinD+x+KIu5tMHUOdJHkJ+aQ3AWlj5ljxdvrG8eGvhdR4PC1a1XJRuD7x2HMrU4TsDTa4OqPL3AAADuttpN5K0/D+GNpAZREaQLJHtnOHdhcOHOdXL6hd+2co8YF/itjw3hFKk0No0xTaNgFLRZpMeKt+0uIS2WiZQJ8OasvAAhNzEqjxniLMPTL3kT+1u7j0CAkfimAwXgHkXAJLyDHY19Wo6o43cZKSjkrjF/9QXAEf8AX3UtIRfmkksWgpTqGzdolT03wb+qSS0QsUa2axiB0T3NadPskkqlKwykwE2JWg4dQAAhdSThVY4RgB+pfVOrWho/5XPyC0CSSskOKwrKjctRoc3kRKxXF+w4yF9F0GS4tOlzMNO0JJJXGX05lZ4ydbCPpuOa5HXdUMRTAIPNdSXDn1dOvHuCnDx/ae8kyCG+l01/FIJmTN73tIn5JJLTlZjEcZbTqXGPebeGlpHUxur4413mNE3GsmZ/AkkiZ0rjBGlxcgOJOkgT9VIce5wz0zBgSNiOcfmiSS1mV3pnZ1s+jxY5cx5kGJgxuAdCrlPHZm7gjl8Ekk5lSsjjOITItY8t09uKD4jfUETPiuJKuVTZDhVGUwBMSNp8VD+pEZr22lJJFtGjH4iYLXa9DbxvBVv2lsxF94SSSlOxVr5Xai5U2DO3JJJLfY0sU76K1Sw26SSvHtNBe03almFBYwZqoAMEQ1o5k7+S8xx/EKlZzn1HF5O+hHQDRJJRlV6U/a9fgkkko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sunny-cat.ru/datas/users/1-irida03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85984" cy="1524466"/>
          </a:xfrm>
          <a:prstGeom prst="rect">
            <a:avLst/>
          </a:prstGeom>
          <a:noFill/>
        </p:spPr>
      </p:pic>
      <p:pic>
        <p:nvPicPr>
          <p:cNvPr id="1040" name="Picture 16" descr="https://encrypted-tbn0.gstatic.com/images?q=tbn:ANd9GcTFj72RS_64lD4idORlplczDn0uHq0pxw_bF0pKO1F813wUYTtkM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71613"/>
            <a:ext cx="2214546" cy="1714512"/>
          </a:xfrm>
          <a:prstGeom prst="rect">
            <a:avLst/>
          </a:prstGeom>
          <a:noFill/>
        </p:spPr>
      </p:pic>
      <p:pic>
        <p:nvPicPr>
          <p:cNvPr id="1042" name="Picture 18" descr="https://encrypted-tbn3.gstatic.com/images?q=tbn:ANd9GcRSoUymlyZkMlhqCPWYVHmfxMKDnJlFuae3VCGqJ-m5aJGBMH8TfA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4686"/>
            <a:ext cx="2286000" cy="1600200"/>
          </a:xfrm>
          <a:prstGeom prst="rect">
            <a:avLst/>
          </a:prstGeom>
          <a:noFill/>
        </p:spPr>
      </p:pic>
      <p:pic>
        <p:nvPicPr>
          <p:cNvPr id="1044" name="Picture 20" descr="https://encrypted-tbn1.gstatic.com/images?q=tbn:ANd9GcTZ-MJXzQDWYPzcvJTm4w-IHlqPWgojKyDdMuxH-biUJb2-Josh5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686299"/>
            <a:ext cx="2285984" cy="2171701"/>
          </a:xfrm>
          <a:prstGeom prst="rect">
            <a:avLst/>
          </a:prstGeom>
          <a:noFill/>
        </p:spPr>
      </p:pic>
      <p:sp>
        <p:nvSpPr>
          <p:cNvPr id="1046" name="AutoShape 22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data:image/jpeg;base64,/9j/4AAQSkZJRgABAQAAAQABAAD/2wCEAAkGBhASEBQUEhAQEBUUEBAQFRAQEA8UEBAQFRAVFRcQFRIXHSgeFxkjGRQXHy8gIycpLCwsFR4yNTAqNScsLDUBCQoKDgwOGg8PGiwkHyQsLCkpLywsLCksLCwsKSwsKiksKi8sLCwpLCwsLCwsKSkpKSksLCwsLCwsKSwsKSkpLP/AABEIAOEA4QMBIgACEQEDEQH/xAAbAAEAAgMBAQAAAAAAAAAAAAAABAUCAwYBB//EAD8QAAIBAgMFAwoEBQMFAQAAAAABAgMRBCExBRJBUXFhgZEGEyIyUqGxwdHwQnKS4RRigqLCI7LSBxVDY/Ek/8QAGgEBAAMBAQEAAAAAAAAAAAAAAAIDBAEFBv/EACcRAAMAAgICAgEEAwEAAAAAAAABAgMRBBIhMRNBIhQyUWGBsfCh/9oADAMBAAIRAxEAPwD7iAAAAAAAAAARZ7Top2dWmny3ldHN6OqW/SJQMVVi1dNNWvvXVrc7mR04AAAAAAADTicXCmryduS4vsS4g6k29I3AibNxjqRk3laclbkrJpdbMlnE9naly9MAA6RAAAAAAAAAAAAAAABV47Fyp1rrNOEbwbydpSzXJloVHlBCyhLtlB96uv8Ab7yN+i/Ak70/sl0tq0nq9zsmrf3ae8kwqxekk+jTOVpYxG/fi+CfciCyGi+Il6OmBz1Os16spR6SdvB5e4mUNrNZVM17cVmusePVeBJWiiuPS9eSbi8bGmle7b9WEVecuiKrF7Rm16eFvH+dSy7W93Isq2NpQd7pyaXqq8nHVacPcQ6u2pfhgl2zd3+lfU5T/snhl++u/wDOiooY1U53pqW5L1qUneL7FLjlo3nkTMNtNxUaaldKtBRk3nKi28nfkreKItZKUm3uq+qirRv7SXBmp0I8+Lei4yv8beBTto31E17Opw+NjNtQvJLWaXoX5J8e4kHPYXa0qcUvQcYrjeMurksm+482jtdzjo4xa9V+tL83Z2ePIu7rRgfFp1peizrbZprS8/ypW/U7J9xEqbffCEV+aTfuX1OeqYltmO7J889FzKnkZunhQvZaYrb1TjU3eyCS+r8GVVTaV888+Ld2+rM1s96t5lfiadpMrqqNmHFjXhHX+SdTepTf/tf+yBeFH5IU7Ydv2qkn4JR/xLw1Y/2o8Lla+atfyAATM4AAAAAAAAAAAAAAAI+Pw3nKco8Wrr8yd170SADqbT2jhXH0s8s9OT5EuFK+hYbd2U7upFZPOSXB+305+PMqMPUadjK11eme7ORZY7SSlBrVmV2+cV4Sf0Xv6GNarzztw5yyfgrrvfYR6uJ+8/mRdJPRxS6N0qyirJJLsI88UR6lY0edz0v8Djo0TiJf8QZKqRY175OMbc4xSa7Vz6GykQmm/aJOdGyctOqMcTWuZuBHrQ7bE2clLZto2Wbz7Fm32JEqlGWrUl+VLJcs/oQcPOMdVfrmbp7QS0btybvbvCZG5pvwSq1Sy1b6lTVW88lfOyXN8jOVdyL3yd2M21VmrJZwT/E/bty5eJ1Lu9I5VLjy6ovdm4TzVKEPZjn+Z5v3tkkA2LwfO03TbYAAOAAAAAAAAAAAAAAAAAAAq8VsKEnvQe49bWvB93DuLQHGk/ZOLqHuWchWpta6rfT/ADbzuyvqS3tOvhb6lni3vXa4ylJd8m0TsP5N2im5tS13UouCy9Xm/Ezdd+j2VmnGt0czKJ5GN/v74X8C2x2Ds3lZp2a7fvPvLDYeyKco+cnFSu2oprKydrtcXde4iobei2+TMx3KGlg3a+ub+JshCx1eM2fFxbhFKSV/RSW9b8L+vA52vFXy0JVHUqxcn5TBI1VYG6J64ES1PTKivHmvBm3A4HzkkvVu0t6V7JvTLrkS50TLD087EevkurJ+PgvsB5M0qbvJ+cfarQT/AC8e8uDVhK2/CMucVfsfFeJtNkpJeD5zJd3X5vyAASKwAAAAAAAYVaqjFybskm2+xAGYOZxG0alR33pRXCMW1ZdrWrNmF2tUg/SbqR5P1l0lx7/cV/IjX+kvX9nRAxpVFKKkndNJp9jMiwyAAAAAAAqNrbR1hF5aTl/gvmydtHE7lNta5RXV5X7te456hBPN5pOyT4tayfN3IU/pGvj4k/zZGqV2nGSTajJStZ2aWdrnOf8ATDyvxGL2jjHu4qGGVCEp/wAXO/mcYpRThG+UFKLk91abh2EsYkzVXlH10lfV5LNc+vb2EV+Jqy4vl19Ge0sSpVJ29VuLTt63opXXZkfMv+qvlLWpxo4enTxKqf6csNXoVakYqt5+TlDzcPXm47qV765H0Go+7jkR5PO6yfNZNdGVK9PZdXHV4+h16xUqdCMqtlPzcN5XSvVcV6P6jmaqtle//wAt8jR/Evi23zbu/E8U7ir7DBxvi+yRBm1EaDNqkcLmjY4mMVZjePJSBEtMBtbcTi4tpO6aav6Wej7b8SZ/3yn7M+lo/U5ZtqbfNK3dqveZqoySyNFNcSKezopbc5U33yS+FzB7cl7EF/U38kUXnGe77O/IyP6WF9Fy9tVP/X+mX/I9W16nOn+iX/IpHJnm+zndkv00fwdBDa8+KhLo3H43JdHadOWr3Hylku6WhyqrM30sVzJLIyu+JP0dcV+3L+Zf5oX6by+diuw20JQ9V3XsN5dz/D8OwuKdWFaDXBq0ov1o3+9SzfZaMbxvFSp+tlNsnDxnUtJXSi3Z6N3Sv3X94x+GUJyitLKSWtk+F+qfiYVISpTt+OOaa0afF8lzT+hrxWIecpZt5u2l7WSS9xV9aNyTq+yfjRdbFf8Aoq/Bz8N9kujiITvuyjK2u607eBzaxE5U4wyjFLNJ+s9W2+V+HxLbY+GaUpPLeUUlxsr+l33LJr0jJmxa3TfnZZAAsMYAABUeUc7Qh+f/AAl9SpU35uFna+TeWufzLfyjp3pJ+zNX6NOPxaKPB4mKW5OyV7xb01vZ8s8ylvVHrcZbxJr6ZGqSb8bO3X9jfhru6eebXVEt4FcOp5UjGCzavyWrfQ7rRoeRPwiGll0uvB2+RrlA3wXzfe3cy82UaLO2iHuGcYCM4uq4p33YpPscs0vCJKVM5o660aVAysbdwxkiWiHY13MXMTZrucJpHlV8eTX0+ZnGJhNZd6XvJFOJw63pHsaZl5s2xiZ7pPRQ6I7pmLgSHAwlEaOqiO4mDRIcTBxIliZ5CqSY1XrGTi+cZSV+x24EOURCrYJnKjZYRqqWUU7t+qleW9xv9SbS2A5JOcnF8IqzS682a9hYlKbj7a/uS+i/tL8vmU1tnm58tY66z4IFDY8I6tz7JW3fBa95PALEkjFVuvbAAOkQAADViaCnCUXpJNdO04zFYaUW01mnZ/fLj3ncFftXZnnFvR9ZK35l7PXkV5J2bOLn+OtP0zjt3qujsZQbWln7n4kirhWvg1xT5NGncM2j2lSaN0Kr9n3ootteVsqUpU4UpRmvxVLWs/xRS1LyBF2tsiniIWllJerNaxfzXYDk9VX5IrPImUpxrylJuTqQlvPXe3XmdTco/J3Zbw0Jqcoycpprdvpay14lu5nV6I5fyttGxyNc5GLkYs6QSNc2eJGW6YOS5pdrt7ubIlhlFXfT4kmBqjGxsgySK6eyRA2JGFM3qJNGamanAxlAkbpi4jRxURKitn9+JHzftf0qKX92pPnA1uJFoumiLKJGmTaiIdUiy+Gb8HiN1p+zJS8Hf4HanBU3r0Z3VD1Y/lXwLsTPO586aZmAC480AAAAAAAAAiYzZ0amfqy9pcexriilxWy5x1jde1DNd61X3mdKCDhMvx56jx9HGuhyz6GDgzrq2Cpz9aCb56S/UsyDjNjpQbg5JpX3bqV7arNXvYreNm6OZL8M5vcSeiXcjNM3VKHG9/D5GpIq0bVWzJIyUD2J7Ju+XL3t2R0hsx82Yfw9uLvzsvgS/NJK331I1WYaEvZrlKx7CoQ61c10sTmR2X/G2i8oyJMWVeHrkyFYsTMdw0SrmpS3lG2W8lJ81G1/i0u8xda3C/TUYOavZZ7sbJ/yuTt8Eu47sq66WzdURHkb6sjRJhkpI9Ug1WTKzINRlbNmNGVCF2l7TUe9u3zO8SOS8n8NvVk+EE5vrol4u/cdcXYl42ebz73an+AAC484AAAGFWpuq+b6GZW4/CScnJR33ayyi3FWV0t6S3Xrn253sSlJvyBW27COtOtnllTlOzvbNQu49WidQq70VKzV+Ek0/B5nL4bB1/ONtuLcm5OnZxhN39CMpes0rQ3ktL6SWUzCbQc02qrpQhZyk5KTcHdKa3r33mmo2yyv6V7F94lrwDoAQqe0qEbLzn6nJv8AHe7elvNz6brI+J27G8FTcXvJyc53UIRSk89HdqE2uyEmUqKf0C1BowmMhUi5Qd0pON7NZrVZ8tDeRa17BSY/Cbkv5ZN7vZLVx+a7+RWVqVixxtTfnK+ibguyzzfW69yIc58HrwftfuZq0evhbSWyNGRlSTc434KT7JaJP3mE1ZmyjLN9iS+fzRA0P0bq0yuxFQkVqhX1pnKZPFBFryNMJM3TRjCkVG5aSJFCtYmwxJWpGSmSTKqxpltGvckYeSUk1xvF5t9q16PxKWFYl0a18vtPmTVGe8Xgt6hpke4evvLt0a7TKpAmZV4emQq7IUtSXXIUpq5WzZj9HVeTGHtScvbk/COXxuXBB2Kv/wA9P8t/Ftk41ytJHgZ67ZKf9gAEikAAAAAAi4nZtOp6ydne6TaunqrrNJ8UtbvmYT2RRct7ds92lH0W0rUpOVOyWS3XJ2JoJdq/kEBbCoL/AMa9Vwtdtbjio7ufC0dO182Zz2TSbbcb3Vs27aJXtzsrX682TAO9fyDXh8PGEd2Ksrt27W2372RtpYzdW7F+lJa+zH2uvL9jfisSoRcnnwS4yfBFBXrO7bd23d/RdiKro04MXZ7fo1Tkoqy7fjcg1MRfUYivc14TCSqzUI6vjwiuMmZm9+EezMKV2olYeFSUZS3G4x1mrdc105CknZvm7rpw9x0OLhGjhnGK/A4RXGUpJ59dW+8oK0klyJ1PUz4svybaXjfgiVpkWWZm55d7+J7Ta69izb7EkVG9fijWqLb9/wB/fA2rD9hOw1Ndl3r2dhI82jqkqrN5KeVBmt0GXLpIxdBDqFmKhUWbqdNlh5hGuc4rjfpn8B10d+XsY0m07+K5r9iyjK6Kr+IfBW66+CJWG3klfSV5RfNXs/f7miSZRkn7MMWismWuLWRUVHmRo0YfKO28n6l8PDs3o+E2ixKPySq3pSXKfucV87l4a4e5R4HInrlpf2AASKAAAAAAAAAAeN21yPSu2jitY8Fa/OUtVH5/bK8mRY52ycQ7eiDjcZvTzukl6CfFcZdflYrMTVJGIqb+qX32kaWFT/FLpdfNHlLnS/3Hs4oUpERxv95nWbE2Z5qF2vTlZy/lXCJH2PsaKtNpt6xu28/bt8Cw2ji9yGXrP0Y9efdqejhXjuzLyc/yP44KvamJ36ll6sLrrL8T7tPEpsVa+hLqSsitqzuyFPZswR1WkYJF95NbNV3VfC8Y3vrxl8vEqcLhpTkox1bsuztfYtTtcPQUIRitIpL9yWOdvZVzc3Wei+/9HlXDQl60Iy6xTI8tj0X+BrpOa9yZNBo0meSrpemV/wD2Ol/P+p/M9WxKPFSf9c18GTzRjcUqcHLXglzf0+hxqV5ZNZcjek2VG08PSUlCMI+j6Una7u1krvsu/AqMYWc3ldu7ebfNviVWJqK/fbq+Jns9XAmvBHw9BznGK1lJR6X49yz7jqtr4ZKlCysoSjFflatb4ETyc2c951JK1vRinrdrN+GXeyy2w/8ATS5zj7vS+RLGl02UcjN2zTK+igxSyKepHMucW8iqmsyqj0MD8HQeSOlT+j/I6Eo/JWnaE3zml4R/cvDVj/ajxOW95q/76AAJmYAAAAAAAAAETGYHezVlK1s9H9H2ksELhWtUSmnL2jnqmyKl8oy7nC3vJOB2I071Gvyp3v1fyLgGSODimu3s0VysjWjCrVUVd5Jfdkc/tDESct6elrLlDsfXn+xO2m5Oolw3brlq959r08SqxVa8rcveU8nlOK0l6/8AS7jY9eSFiK1yPSd3ld9iV30sib5qDfqxf9KOg2Zs3dSbVuKjy/mfaRw5qzVqUbsmecUnmxdmebjvSXpyWnsR9nrz/YswD1UtLR4l27rswADpAFRicWpSv/THt5y++SLcrqmybO8JL8slkuxMy8mbqUo/yX4XKf5FDNXbtdZu9m0vBChh1vKyu9FxfS7LWpsab03V/VdLp6JJ2fslU3vSlvS4ZZL9zy54ueq61vRvrkwp8Mm4ejuRUeS15vVvxKzbFZ78Uk2opt21TemXRPxLdsoala7cvabl3aL3WPT5GT4pSn/kjFgW6dMq8TXT4ro8n4EOnQlN5Kyv6zyVl8cywcm232skYDD+cqJcFnLouHfoeZ+rvI1Mryz1+/Sdl3srDeboxj2bzvreTv8AMlgHupaWjwap022AAdIgAAAAAAAAAAAAAAGFSlGSs1f5dqfAh1NjU3xl09F+9q5PBXeKL/ctk5up9MiYXZlODuld85Z26LREsAlETC1K0cqnT22AASIgAAAAAAAAHjRW1NlPOzi1ZL0k7pJvitdSzBXkxTk/cTi6j0Uz2BfWSXRN395Z4XCRpxtFdXxb5s3Ahj4+PG9yvJK812tNgAF5UAAAAAAAAAAAAAAAAAAAAAAAAAAAAAAAAAAAAAAAAAAAAAAAAAAAAAAAAAAAAAAAAAAAAAAAAAAAAAAAAAAAAAAAA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2" name="Picture 28" descr="https://encrypted-tbn1.gstatic.com/images?q=tbn:ANd9GcSJ2tAmsyTKR_kkNSikozr9ZXBKY_DM6ve25BwKdDAGjA4boa0CZ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0"/>
            <a:ext cx="2500298" cy="1752600"/>
          </a:xfrm>
          <a:prstGeom prst="rect">
            <a:avLst/>
          </a:prstGeom>
          <a:noFill/>
        </p:spPr>
      </p:pic>
      <p:pic>
        <p:nvPicPr>
          <p:cNvPr id="1054" name="Picture 30" descr="https://encrypted-tbn0.gstatic.com/images?q=tbn:ANd9GcTvZ9fMkyD-yjeLuNP6Ewjn9LPA-PJY3mlcJzxX32_uIYE_ZGpra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1643050"/>
            <a:ext cx="2500298" cy="1785950"/>
          </a:xfrm>
          <a:prstGeom prst="rect">
            <a:avLst/>
          </a:prstGeom>
          <a:noFill/>
        </p:spPr>
      </p:pic>
      <p:sp>
        <p:nvSpPr>
          <p:cNvPr id="1056" name="AutoShape 32" descr="data:image/jpeg;base64,/9j/4AAQSkZJRgABAQAAAQABAAD/2wCEAAkGBhIRERUUExQVFBUVGRgYGBgWFxgYFhgaIBoXFxkaFxgaHSYeGB0lGhYVHy8gJCcpLCwsGR4xNTAqNiYsLCkBCQoKDgwOGg8PGiwlHyQsKiwpKiwsLCwpLCwsKSwsLCwsLCwsLCwsLCwsLCwsKSwpLCksLCwsLCkpLCwsKSwsLP/AABEIAPsAyQMBIgACEQEDEQH/xAAcAAEAAgMBAQEAAAAAAAAAAAAABAUDBgcCAQj/xAA+EAACAQMDAgMGAwYFBAIDAAABAhEAAyEEEjEFQSJRYQYTMnGBkQdCoRQjUnKx8GKCwdHxM5Ki4SSyCBYX/8QAGgEBAAMBAQEAAAAAAAAAAAAAAAECAwQFBv/EACcRAAICAgIBBAICAwAAAAAAAAABAhEDIRIxQQQiUfBhgRPBBTLx/9oADAMBAAIRAxEAPwDuNKUoBSlKAUpSgFKUoBSlKAUpSgFKUoBSlKAUpSgFfCa+1Q+2Pvf2f93MT44mdv07TzUSdKzTFD+SajdWXiXARIII9M14sapXLBTO1ip9CADH6iuVafqV2yVKNAUkgdslZH12irf2c9qvdgBsl7ly5dJGcjwhfUlR9654+oi3R6eX/F5IRck7+/f2dDpXwGvtdJ5ApSlAKUpQClKUApWPUXCqMQJIBIExMCYnt864L7Wfi1riSqXBaAJBFqJ+RYyfqKhslI79SuB+y/4xai3e0y3m32HdUuO5l4O5A09om2T57SeWNd5sXg6hlMhgCD5giRRMNHulKVJApSlAKUpQClKUApSqjrvtCmnWB4rh+FfXzbyFVlJRVstGLk6RM6h1S1YXddcKO08n0A5J+Va11L2oe5K25tp3b8+ePRT+vGRWra3UtdcvcO5uzHt5ARwBPFTtHaVlg3BajMleSewzXmZPVueoHpY/RqO5FD1HWeIkST+YnJJ9Se9YLFwXOJVu4PfMjaf74rP1jRModFZSWWA8TE/mUE4P95rHptKtsDc3APPePlmsEvNn0OL29N1X6N29iOuXCwsuSy52k8jloJ8oBrd6477PdVIv+9slTtBEvJXPmOVxIrq3Suoi/bDgQeCJmGHInuPI+RFepglcab2fNf5BR/lcoLX9kylKV0HnilKUArR/bX8VNPoN1tB77ULgplQmJBckZEHtP0q/9p/aK3o7YLMqvcOy3uwpfsCxhR5wzKDByIJH589qNbcNy4b8XLzMQWCKmeAdqYwIzn5nmi26HSstuvfjbe1ltrBtrZRviK7ixH8Mk8eeO1aDrfi3qdwP3+oqv1Cbm8vnXizuDbTIJgZx8jmoFltZG9Co7wV9DO0iv0t+FvUTf6VpWbLBAh/y4H6RX5d0l1hie8j54BHp2+1d0/8Ax76rbOkvafdF1LzXCmZCMttQQe43Kw/5oSdZpSlSQKUpQClKUApSlAVntD1X9nsM/wCbhR3JPEVzjSu124d5P5yeSDMgbm5JkjGfpgCy9uevzrUs+BrdtfGrF53twZUGIAgSOSfKqldcpPgS5PaSSq9p+Bf1n7V5HqpynLij0vTRUY2y1bQqxU7iAZPynI/QfrVdq70MQTA7cen/AL/uKz2r7W0G7g9+TwefLGaxax0cPEABe4III4g8iuOCcXcj1MORJlTrSyvAk7vXiM8zgZ/rWR7fh9SD3JI78n/SqjRdXuPc23OQvJ5OY9OPlNWy6ZrjqEEscBe5nsK6q8HqwlFx5J6OpezOmsnS2mS0iBlkgKPi4b55ByauAKidI0PuLFu3zsUAnzPc/eamV68VSVnxGRpzfHq3QpSlWMxSlKA5b+Oyzp7LdrbliuxiWkQCrxA28kT3nMVxy47XFktHhB9cjg5xXUPxR/EHTXbl7QtbuOqKGFxB8F9SwhgYlCDtJ7SSJrlnTLKszFxukws5WPXsSPOoTrYavRT6Ug3QCJE5iePOrHrmlVoI8JMxPH0Pb5VJvdOt2XDOjbZB3Wzlf5ZwR6fY9jMfp6HCNutuJEjKnsT5Dt/oKi0TRrCE7pbwzkyOSMGD65PzroH4bdX/AGLqNu6V8F79y5B43OgDH0DBT9a0nU9NY3NjMAxyP4TAGMfCauujs9pWS4IJWFPOOAR5+IDPaKNhI/VtK8Wp2ieYE/PvXurEClKUApSlAKx37u1S3kCayVTe1GpUWhbJzeYWwJyQSN/0CzVZy4xbJSt0cx67euhvfpaF13YyB4s488IoWCTzLAVP0fXrrjxW42rLNvCouOwk7jz+Wq67q7L2iqhwWGoZOAX23Jdh2G6FUeQUgcVXv0NtPZVbrhXuHfcAOckKiDvtBkk/4RFePxTVPs7VKmbHd6iSm94XcfCs7j6D1Y/YZ5ql1Wpg3JLOwVcDI7kAeZJAz8qj6/XgFiBJE27KAYQKpDGO7EmPvWZH2XyrDJRV7fEfET9B/SuXJBo7sOUmabSJvS9x7m4CSBJKow3CDgjbH0musaDo9i0S1q2qlu4H9PIZ4Fck98UtFgBuIRiOSQwYkDyyTnvFdH9h+qi9pgkktZhDPcflP1A/SvQ9DNVxZzes5dp68mxUpSvUPMFKUoBVd7QXAunuFrj2gB/1LYLNb/xwAZA744mcVY18IoD81/iBqP3q3Ua1cZwRcuWWlHOPE1kw9osBJBlZkg5rVV1bKIR9oMkCBAOO5rb/AMUujW9PrbqIsDDLtO0KpE7QswQCSBA7VquqVE2IFLOM3C2MnICweI7nn5Youg+zBp7913AIknEKCGP0yD9qvrfTdtptzqpPA2sG5749OCPLNV9nT2lZWQusCSrECD32tHEedTNet4HKMyAFgWacRJ2tBB+xqj+Cy+SLpukjxOxV2GFAJ2zmZ9R2FfNFr7nvrNu7tFsXLZA2/lLQYYdoYmsN7TWn8Q3rGSrFSR8nAII+i8V9tXSrAOFcTI3DaSO+eB6gzM1Wn2xZ+t6Vyv2B9vbtsLp9QDctDFu8p3MqjgXF5Ij8wk4+VdO0+rS4JRgw9DNaJlTNSlKkClfCao+p+1tq14U/evn4fhH8z8D6TUNpdkpNl4TXNvarrYum64ZUXabVlm7biUNwR2OYxkCvPUvbfUHw3CltGkBERmuOB8QAMk48vPyzVDc1AS8LurXY9xR7myeUS2WuG4yTG6WhVOc5zXD6jLy9q/6b441tkvreit24tblF25YXT2PyhEO0MxHZmPAGcGqrqIS3qGdyTasm3btLPxFSELsfKXY/SsmnunUau3qiGJNrci8hSCQ2e5EEfzP9o1jRi3p9RfvEO11rnu1OQgBZt0cEyyiPUVzpVSff9tlmY/Z47bjOwJKu7KW+JmMrAHadw+Qz3p0+wz3r90eL3IusomQz+MERzgRj/FXrWEW0s3yG/dL4FbBdjnc3kDuWPpVh0fTLtF0HYu57zASD7oS47zLEE+o+VZ5V2/19++TbE3pfslWEVQxjI92ueIl2+w3AEevpVz7DawJfwIDyhHkZJGPnIqNotLbFt8zO4/dnbjtBJWPlWPpQCXFIBjcrA9wQZg/71TG+E0dM1zxs6qKV8Ffa948YUpSgFQOu2GfTXlT42tuFjncVO39YqfWO9fVBLMFBIEkgZOAM96A/OPtX1k60i7cidqiZ48KqfXJWSPOtU1SsWFydzE/ED4z/AJf0Brf/AMU/Z+3b1D3NOSA5YvbA+F+SV7QxzHYyOIrQ+oX3S2hDAyBtIUDnnxQMg+gqsfwTLs2Dp2otgLv/AOp+UlNxPoVVucxXnV++BIgoeZzbf7T+hFQPZ/WNzbZVePE0EsT5TmfkKuOradSNxnb3LElp7xsEfTbUdk9GGz7u4IcAPtILQsk/9v8AWRUe1pLits8TfmUBipEZiRhsen/r5pNN7lhdV3UAGDcJ44kdxz3iso1928zFXUKCC3iJfEAbjz8o+VVdslUe7yuq7QSsmV2Z88+GQInIHMZqX0Truq0p3rcuLuglpnmTm3cgbSRxO3+U5rArWkzaUQJLFmaC+MoGkoZIyCCc+UiOL5cEBwBnwb7ikD+aIJ9Mz2HaqljpPT/xeePGLZPYMDbLeoYFh9I781faP8TkcEm0UAjlxJPkF27v0rietvMoEbSLYUMV2gCeOdoLyPimYnAzWx9BvEObjPcO+CWuKEzGQHM4En4Y4xODTm0OCOh6/rV3UzJi1zsAZcdtzTub5AD5Gqx+oJbtmFGMKIPyBIGIz3marv2+QQmc/E7HEdyp4GeTE4qGdMsqWUu0bgDMcwCR5EznkgGO0Yyn8m0YfBa3OtW7DFlTddI8RMTiYXcY2ru/KAO5PmajQdLKXX1WquJcvvv2ZJ2kJxtwoVdyjJAEjua96nRtdeUfep2gQAJKjk4xLH6QIyK8WZtsqm2jjdtUMohoy7ZBMAk57n6xhKt/PkvxI3SbjpqtP767JFpQqJAULnaGjGSGf6AnmKhPYF27ZEldPbNxew3Q5LgCZMkAferWxqiFW5+6DwTuFu0HZiIGQngUcRM4zPaPa6bduMnufdaa0oUF2b3jljmVAlucgeETk1HTv75++SrjqiXav/tGovOyqNNBYu+YKrwq94gYH+tSrOrUK4AO1SFdiAfevsj3agcKhMGMeEDuTU/VdDt2kS0feXhtIeWguxO4hwplVx2jn1NZLmkVl2wP3bK0fCoUA4UflUE+U965ZTimdOPFJq2fNPp/3ZGQbhgziGAX+rE1nS0QNxONuJ4B4I+Yb+tedO0AkndLGQeYAnHlBNeuvXiqAAAjv9N0Z8yQBWcXcmzpmqjxOjWGlVPmAf0rJWHRH92n8q/0FZq+iR4IpSlSBVZ7R9I/atNctA7WYSrfwuCGQn03AT6TVnUTqfUlsJvcNtBAYgTtBMbm8lHc9hQH561fUrhZ7Vxdt5CysjzMryAeG9PMVFtiy6Mr21UHJEwJI+L/AAGO48q2f8Ri2u1TXLQCe4m2twbTvIMyrgZGYAJPfiYrQtf75kO+QQQOMHy/4qipdFm2+y20PsnaR8XSw/w8f1ANWr6K3aYwhbyLKCSfkTx9Iqn0WotjaG+P8wUSAecbic+mB6Vei+bqk20gCMsQCfMKBkk4E9sxWfFvtl7XgrNU9vePeIWuNGJ2rE4gjGfXGax624qgFAoX8vhV8SMsfh8oCz3mplu27XCgFtXIyBuZ5n87gSBEkkcDBPktg25h2ZlIJZcW5MhZJjHksAY8hVei3ZDvaNwdpMFcswVbaIYkQygbjt7c586x3yNxEvdI/M7JkxEBTLNHoScYjmp2shHbft3sCbj5Nxw+dqAjGCBugHJnyqsdX3hmsO5BkHcF2j8oaF3iPIkedPyQTumdOW7tLMWFrJXYmyTwoDzLGONpMD7W9sL7xd20AHCiFtr81UQx848PPPaJIWLIYhLcs0HLNkYPJOQJ7bTUnQME92bhGJU4nnso5Lf0GcYnJu2bRSSLG/qs4wz+LPxYGJAwX8WFBkSZIqNeuLszHA94xJJVfy294BJZuSFkwY82rNprtsT8JJlhIMjnxREREBe0DA7nO6qyBiJbdBlpDMSATHbtJAnAEnFVlKiYq2ZdKv7u26+GWZgANpgKMKOcnAPIn0rFavBiDJhVXxKswGDwR6yrt3yQMzXprBKcnxNiQe0gAActJY7ew+Zj3bYIWY7V92SAcd0gIkdwQTPePLnFrVGqe9H2/wBFL2Llsbd7W5ABglVHhEE7pLSTgZNTtB0ErsRZhVC544gs45BbxQYMTXjS3hbfduJ2oFaRlgpMCSwIZixkR+XjFTrGnutgHYdxO7OQZUTMkECMnMziq23rwTVbJGp0q2gPEu/naqgn5zyPn/SogvCGtqM43HgYInmpuoTYsCAR4WYHdgcSQJkk+neoTNtTahVdwyx5PnJ/ovr9a5JpWdOOToyWoY7gPMeaxIkT+Yme1e+q6UvbggRDccyJJ/WT9Kj7WNxCwMRIXuoUwCfmSCf+Ks7rwk9yC0HzJ/8AbD71bEtkZXo3Hpx/c2/5F/8AqKk15RYAHlivVfQo8QUpSgFQet6hrenuugDMqMQCJBIB5A5HpU6o3UmcWnNsbnCnaBEkxgCcfegPzm/RGUwt1pJJKn4fsMiK8P0hycsrKfSa2HVau1evNcu7LD/D7sIySRMkoJAOYNSrPumWFDMwzwRA4/MAfrWN0aVZo6aFrDyzBVkmSo3EehjmrKxq3LKLYCAjBC+MDuZ7TPP9n717Tm8oZMMoaFkneewHEfOawdEYm2Ud138kDhFEyIAgEd5PeolslEnS9SCBgpIQkwduWYflkDxATOe3aamC+Vtl12huEByF7s5xliF7/wBBFa8dULdy7kgrCLuPdiGMLHhAEsfL61NPVi1xdoa4Fg7QDuuRbUAkflBJOewJ8qo0Wss7TNcZVxcLFj4zyYMHzWOfWoR0gUstsDdPxKWgczmFBHM4jHOavvZ/cUm4yk+LwqwK2/CSS23DHwkxJAiq/pq3LhuEiVYMBgknEfNuxqFLyTV6PnT+k3Ug2yHdpZjMwvYZgk16Kot1iodgmDLDLGfDI7TMkdgal9b1B0tgEOVuOEBAgYAHJ5iBHzrH05X2S69ixKwCS0Ez2wu0ekGs1buRo6/1Jiqqgmd05LCYJGVAEdyBgYG30qTZs+7JBOVUtzIUEcerSYn1EedVdvUkKLrQVZiQpHZcKSPINOP8J8zWVi2+S/xlVhgNwEb8ZwAoQn+YVRmnWiwdwIlyrQFII+FAJ55Hqo5nIJMVFF4MqltxUPcgAeIkkNPfJBUAcDbPY14tsoILFQu3cxJkwAGJcn61K0jPqD/8cYSMkEAE+R+WSfMiOJqPGx50X+m6TYVZuAlyS0CYBknw7u+efMmrD37hYClFgQA6sSPKJ5jyqr1JEQL20xAVblxmn5+WPOp1u+GXc4BHmzHkfMgfWsZydFooiWrJLErKxBAdviPBMACcYzWDXJcuMENwAKQXYflAMwIEdj9vSvnU9XdUiQsEzuZhCjG0BAJ+pn69odu4rrtkiTHjIWFkzHBImPEcnt2NZJN7NrSLbSWJulyxIMCZiZIbk/ID6VO6ShvXo5UuD/lTv9WBHyiott1VfETtQTJx4jgQO0LEDtNXfsRpZDXSQ35VjiOT8u3rW+DHckjDLPTZtVKUr1zzhSlKAUpSgNU/EO5s06sERjugExuBgmFnzgz8uPLj+p1Za4AgUufiPvJ+4AwPrX6F1eit3lKXUS4p5V1DKfmCCK1f2h9kdPtX3Wn2sJj3CqgzHxKo8XHlVJLySvg5lc1xUEDEjkQoHyJz9e9ax1K1dth7yJNolS0kdiJJ4JBMY/WOd56h7LNb2g2nyS0uQDH8uT9YrG+lQgqyllMY5Hy+/wAqzNDld/VlpeCzM0sQuInd8RwJI8sAfSpms1JLMA5hyFbGTtgxzAWcx/hHkKuPxAAt27Vq3CK7NujHAEAx/MTVb0HQ2lg3GDMJ2wQy8T2yDxUvqyF3Ra9NDgC3aBWQVYzO4nBHlgNEeZNbX06z+zRvYbgJzwo5Efw+vc5GarOkaC4Fm0gRSrbN8/xSdvnM9/LJqz0vTPFDtkRPO3dz4T3PHi+xNcmRyapHTBJbZrvtpfa61u4FZkX4iMIVkRE9zJ586kJ7Re9tPbUwW3AeUcTHeTNbTqOmLgOGKET8IYeob149fSqe97K6R1D20a0ZI3W2aBHcgyD9IFISqPFoSVy5I16/1KGRdsrbJEDuFAAB8gzTJ9Wo3USZbcS/ibPn4ZME9sfYVt+m/D+wbYe5cu3MSNzKEPr4QCa+v7L6e6YCh+AMCO3ECY/WiqQujT7mptv4XZwSwQZETumT5hR4s9ytb0u1bMWFVRkTvUHmCc1aaL2G01sArZtqQOdon7mTWPVaOxaBBwPKZzxAHyFTNJIQdsgaLSlru64lu5sUnwbisjI4jmO4/wBqzi8bkXGYMOLdtfCg/mLQZx5T5CoF3qFr/pJPPAczIgZUGTyKszqroBFxAowtsED3hPmCc9+T86wlNpGijbMV+wLrgvbUhYCzBE5nMyZOAP65FZun6GXkhQw+I9lAMBUHAgDn7Vgs6fbhQA6jLRAUH+EHzIjccnJmo2v6oLcLbPlzJkyOfnj6EY8ogvJaWixuD9p1AtLO0Ns8gDyTMHPxY8hXRul9OXT2ltpwo+pPJJ+ZrnP4ZdKZtU95zKqng8pJYFj6mX+1dRr0MEElZxZZNuhSlK6DEUpSgFKUoBSlKAhdU6Yt9Npx9v1MTFcw1Wjaxee0xZiCIZbbe7GJPyjieTXW2Fad1Xp22628kzkEmSR5/wClUki8Wc4617MpqwEaVgkq3Gc+fIPf6RWTp3srZ04QKd7qMuRjIzAGBj6+tXXUyZ8IERy3z7CKp+q6/wB0iyVG7GZntxBz3FZ2XLS9qQgAXcIMQBnb3BP6kV8thrhU7vdYYWlEmNxI3DybPb1yKqdPqSBD+HyU5cdxuj4flz6VNs6UhmJugF0gNB3IDEKDOPDiQJzzVGl2WsttBpdjMgQC2ELBrcuGMeLc7HcWJ7enNfG0zJbtZmGIFuJDAwTIJCgAfmMgdqj6fQXhsW0UgKZCt7sEk/ExPibEfmmrcaBmdi7W3URLvkiPyiMSM+vn5Vi1TtF077PHUNRcAhURoGApOAcQIER2rHY1NxSCRLE7dqgLn1k8DzxUfUa4STFxJYKRBERgMcZMdpgdu9Wtu/LBVChW/KvLc8krPAnP0iqS9qLLZm1mpubc7VtwJ2mXY9hxHPYfeqDqVu4zBvdgRkoxO6BOQoIYn5g1sGsAPh2jjInwqvBnyniB86qbukUoo37VPBAaY7BdxLFecmO1YubqzZQVlJ7sqfAUR2GNqEOY424xyZmO/NZul6JQyneHZQSxPiUNwdomTBwOJ/WvN7SgMQu8LMNIJZvDO3dPGATIAE9zivWNOpL/ABMAQozgH/SfuSfQTHexJ1pGfUag7VEgO0kk54naMcn9MeVVutuqm52AHiJE/wARz9uPlmotzqwnM7h4eP8AxAE54EetWPTOnXNU5LqUEkKhWSSpiCPmw+xqNvSJVLbN4/Di0RYkrtJW3M5PDH/UH61t9VvRujDThgGLBoOe0CMelWVetjTUUmebNpytClKVcqKUpQClKUApSlAK1L2ivXWuQVKgGFJ7jvHz8622oPVulC+m3cVIyCJ/UTmoatEp0c/1+kEzJJ7DtPePpNa11jQG6y7DtdDKk9uxjyMcEcc/LdOs9POnYgvun4SAZBOc4gYHbyrS+p9Se1uPYmNx+FeZk9ziPnWFeDW7FmzasrtGT+b59/n9zXrp/vtzOFGMl2IPy2rwPrJ+VVWj1ACswBcjxFiCqR6d2/Ss+s6+zWFQqUWWLlRliIhRiB8zjE54MtaF7LdNSztIMlWDMTIUxwCR5ntyat1vL7v94CVYgW1BiB8R27Y4M4Fav03WPse4y7FRPCscTjBOWbiW/wCKnN1VJC+8CbQDvEMzNglbY7gTBbjHPnk18F1+TYX1G5hvEAAHaSZt+ZIgksfNj9O9TNKcblSS0gSc/MDuPWqbS6eQXO5Fn0G4HJOO55mrbQ9TtjCmRBCtgkDEfQZH3rGataLp0zF1C1sCrAdyZP8ACpyeZxHcz96hnV7BCINwxuEwW7hJ+fPr9DNcqqliZDZ+Ekwe3kRPasbWQrhhgBYE/lEyWAg+g/WudLwb3ezHYtgGSAbqr43AzJkbQfTP29K1B/aL32se2kbnAQNyFVZLE5yZmP8Amr3qOtuXSNPYBL3JLC2JZbYAkmPzN/r6VY9F/DF1cudqeGBAhtwK8zyoAORE/KuqGJ1RhLIrK3pXs4DeAT94/m3Zok+ggnJzwa3f2Q6HdtM73pk4WY7sSxjt+UZ7CrbonQremSFEsZljknJP05qzrox4eO32Y5MvLSFKUroMRSlKAUpSgFKUoBSlKAUpSgIGu6WL5i4T7scIpIn1Y9/l/Y4Z+IPUrnT9W1i2V915sPhUgHb33HtOSf6foKqb2m9lNPr7Rt3kByCGjxL5wfkSPrVWrJTo/OOl9pbmrvraUEITkHBc+bEcYJhRgY55rY+tao2gltdrEsBjAAABJJOAMHJ8j61can8GbujKPYb3x8W9QoTMhU2+YIOQTOD9NA6/bu2rt21qla0yr4VcHxyw2n1WAZYHjHespJ2XT0SX6+zk2w/vHe4QASQrAGJf0JAxiQCcYraOhWVS6pu+7cDlltKiDsokwIny/wByNR6Lp7hBNtUQABQd0se5MzAz2HmOYrbdSoQC3bO4rhmJ8IOJGcAD7fPvnJ+EXj+S7uXWvnDBiT/CVVBMRB78/rU3TOQdqyFiCwOSB5eQ/sCKj2dWqqqFxdbO5hEL5gfX++1TLvUkQDaFE8gZPbJ/3rm29G9rszXFgztYqAG9Q0mdx+n2xXvSae5dYW1O640kkjwoPMnyGMVhGocjGdzCAMljxAHfOfpWyeyVgK9zz2iT9T/tVoQuSKylUSy6D7NWdIgCDc/iLXGA94xY7jJA/T0q2pSvSOMUpSgFKUoBSlKAUpSgFKUoBSlKAUpSgFKUoBWp+2/scNZbLgb7ygC3MAKJG4D5iee8cdtspUNWDhGs6Fcshty+6ZATtOMA8qRiPl51WF1d/j3RIK7vCW2dxME1+gNX0u1dj3ltHjjcoP8AXkcY9BVB7W+z1n3HvEtIptHcdqgEqT4+OcZ+lc8sNK0axn8nNenrbt2+G3HspgEfJecVl6ZoW1Nw+6t3HUEYC4JMeEv8I+4862XqXSY05ayQjEgScgAwCT/ff0q+/D62tmy+nDl9jFwWiYfJ+zBvvWGOPJ02b5PatEb2S6JcGoZ7q7RaEKOxcyrMD6Dcv+Y1t9nSohJVQCcmBz86y0rujFRVI5G2+xSlKsQKUpQClKUApSlAKUpQClKUApSlAKUpQClKUApSlAK8XbYZSCJBEEeYODXuqP2m9ov2ZDsRrjx2VmVJmC5HGQYHeoboFBp7BbT3EYybZa2Z81JAOPvWr9D6++k1a3LjTbk23I4hjz6wwB+QNTuldXu2TeF0PNwm4DcUgkNwxHYcjt8NVmqZN7hshhu3bZAz3+8T2rhXslaOx++NWdY//YNLAP7RZg8fvEz+tStLrLd0TbdXAMSrBhPMSO+RXGLnR91qVDshGCDtyD2PzkR6Grf2d9qtRotP7pdMLgUsZ3kMSSTJ8Jny+ldCzLyYvDLwdWpXMh+KmpEFtKsfw+OT6K3H6fSty6B7UrqYVrdyxd2hvd3VKkjzQkDeB6fatYzUujOUXHsu6UpViopSlAKUpQClKUApSlAKUpQClKUApSlAKUpQClKovaPqOstgjT2A4jNwsME48NsSzRyfpg5iG6JSs1D241HvNWdiyEUW2I85Zj9iY+9a/Y6dauXUTUOyKTt3qQNjH4SexEgAg9jOK2U+xl97HvGZyQQ3uwPE/mQSJU5JgiTVDf0Wptz73TXXtjO9FY7QMyxiP7NcvJ3bR1fxqtMu/YnUvor+otam9aNg7fdOrqVdgSJCKSVJWJEflHNXnU/a3pdozc2ExP8A0TxPmVAPPnWjaHpFrUuqvfW2mDuDtv8AkFAhTnkmB+lb5038P+nqJC++J5Z7jOTPJwQM/KtItyWkZSiovbK7pP4uaG/cNsh7cGAXAIwJBO2do8ueO1bxbKuFcQwiVYQRBHKn1B7VB0Ps3pLDBrWns22AjcltQ3/cBJ+dWIEVqr8mTo+0pSrEClKUApSlAKUpQClKUApSlAKUpQClKUApSlAKUpQCvkV9pQFD1L2I0d8kta2MfzWyUb/xx5dq1/8A/nd7TMbml1LMRBUXB48ZKi4CAQYiGEVv1Kq4ItyZi0zMUUuNrEDcB2MZH3mstKVYqKUpQClKUApSlAKUp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8" name="Picture 34" descr="http://cdn.bolshoyvopros.ru/files/users/images/2f/fb/2ffb10e45ddf185083af4d43d77a4975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15140" y="3357562"/>
            <a:ext cx="2428860" cy="1785950"/>
          </a:xfrm>
          <a:prstGeom prst="rect">
            <a:avLst/>
          </a:prstGeom>
          <a:noFill/>
        </p:spPr>
      </p:pic>
      <p:pic>
        <p:nvPicPr>
          <p:cNvPr id="1060" name="Picture 36" descr="https://encrypted-tbn1.gstatic.com/images?q=tbn:ANd9GcThofyUe5bxn5N4__kDkfZhQG2ekrttBVkkrGMobbknL0dZRUYcBQ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629400" y="5038724"/>
            <a:ext cx="2514600" cy="181927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214678" y="2500306"/>
            <a:ext cx="1646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HEN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96</TotalTime>
  <Words>28</Words>
  <Application>Microsoft Office PowerPoint</Application>
  <PresentationFormat>Экран (4:3)</PresentationFormat>
  <Paragraphs>14</Paragraphs>
  <Slides>11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Игра «Guessing»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«WORDS &amp;Pictures»</dc:title>
  <dc:creator>Клишина</dc:creator>
  <cp:lastModifiedBy>Натали</cp:lastModifiedBy>
  <cp:revision>3</cp:revision>
  <dcterms:created xsi:type="dcterms:W3CDTF">2014-02-09T16:08:01Z</dcterms:created>
  <dcterms:modified xsi:type="dcterms:W3CDTF">2014-06-15T14:03:25Z</dcterms:modified>
</cp:coreProperties>
</file>