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0" r:id="rId6"/>
    <p:sldId id="276" r:id="rId7"/>
    <p:sldId id="259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A31F-143F-4FA6-B5FF-3B2A9EF4798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043-DEC3-424C-B5E7-337AA7F3B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0B7E-6B50-4B98-91F7-B021A624577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DC08-8677-4CA2-9D6C-CA13A5350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A82F-9419-4F25-A571-4EF32B6286D5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381-2361-4496-97F5-1751E9111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FCC4-52A7-403E-9733-337E3F9D7CB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03FE-F20B-48CE-9914-E93B32CDE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E51D-8D77-43DC-9CA3-1779926A11C2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1938-377B-45B9-BFE3-207C449BD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B18B-EDE0-4872-A765-AB1C9ADAE478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0470-F8D6-4895-B322-DFAC34047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C8FA-4EB1-4774-A62F-3C368D8E1446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9BA3-E57E-4F7A-BAE3-79A8AE57A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F247-B603-4E69-AF8C-D6632AE61121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837A-7538-4D9F-AC15-6BC3DB4E1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A4F8-81B5-4850-807C-F7391F732B64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0367-236F-48F4-80F8-FC968973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3A1A-B6EC-4940-9C57-1586C36FF1D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1A47-1E89-45F4-A73A-7E9229442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E12C-0F78-4AA5-B40B-5C770BE4B150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0CCB-3140-4A14-9A87-B0477C2B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99144-1568-4E60-870B-928ED4A651F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4E7A7-538B-4200-92A0-BDD2ECB5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763" y="620713"/>
            <a:ext cx="903763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Здоровье детей – в наших руках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381635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4543425" y="21717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"</a:t>
            </a:r>
            <a:r>
              <a:rPr lang="ru-RU" sz="2000" b="1" i="1">
                <a:latin typeface="Calibri" pitchFamily="34" charset="0"/>
              </a:rPr>
              <a:t>Если нельзя вырастить ребёнка, чтобы он совсем не болел, то во всяком случае, поддерживать</a:t>
            </a:r>
          </a:p>
          <a:p>
            <a:r>
              <a:rPr lang="ru-RU" sz="2000" b="1" i="1">
                <a:latin typeface="Calibri" pitchFamily="34" charset="0"/>
              </a:rPr>
              <a:t>его высокий уровень здоровья вполне возможно"</a:t>
            </a:r>
          </a:p>
          <a:p>
            <a:r>
              <a:rPr lang="ru-RU" sz="2000" b="1" i="1">
                <a:latin typeface="Calibri" pitchFamily="34" charset="0"/>
              </a:rPr>
              <a:t>Академик, хирург Н. М. Амосов.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2043113"/>
            <a:ext cx="82073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Сбережем здоровье наших детей!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765175"/>
            <a:ext cx="49149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87313" y="5300663"/>
            <a:ext cx="8826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«Кто такой здоровый человек?»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280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827088" y="4868863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r>
              <a:rPr lang="ru-RU" b="1">
                <a:latin typeface="Calibri" pitchFamily="34" charset="0"/>
              </a:rPr>
              <a:t>После 7 лет ребенку не обязательно спать днем, ночью ребенок в этом возрасте должен спать не менее </a:t>
            </a:r>
            <a:r>
              <a:rPr lang="ru-RU" b="1"/>
              <a:t>9-10 </a:t>
            </a:r>
            <a:r>
              <a:rPr lang="ru-RU" b="1">
                <a:latin typeface="Calibri" pitchFamily="34" charset="0"/>
              </a:rPr>
              <a:t> часов.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52197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76250"/>
            <a:ext cx="6840538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teach\Pictures\2012-01-27\Работа в парах и кормушки\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3349625"/>
            <a:ext cx="46783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teach\Pictures\поход моск\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3565525"/>
            <a:ext cx="41036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04813"/>
            <a:ext cx="39560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7850188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/>
          <a:srcRect r="16646" b="20288"/>
          <a:stretch>
            <a:fillRect/>
          </a:stretch>
        </p:blipFill>
        <p:spPr bwMode="auto">
          <a:xfrm>
            <a:off x="1258888" y="765175"/>
            <a:ext cx="5773737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81075"/>
            <a:ext cx="59944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</dc:creator>
  <cp:lastModifiedBy>UserXP</cp:lastModifiedBy>
  <cp:revision>13</cp:revision>
  <dcterms:created xsi:type="dcterms:W3CDTF">2012-03-22T11:44:07Z</dcterms:created>
  <dcterms:modified xsi:type="dcterms:W3CDTF">2012-05-20T15:52:02Z</dcterms:modified>
</cp:coreProperties>
</file>