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78" r:id="rId3"/>
    <p:sldId id="277" r:id="rId4"/>
    <p:sldId id="268" r:id="rId5"/>
    <p:sldId id="271" r:id="rId6"/>
    <p:sldId id="272" r:id="rId7"/>
    <p:sldId id="279" r:id="rId8"/>
    <p:sldId id="280" r:id="rId9"/>
    <p:sldId id="282" r:id="rId10"/>
    <p:sldId id="273" r:id="rId11"/>
    <p:sldId id="28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</a:t>
            </a:r>
            <a:endParaRPr lang="ru-RU" sz="60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5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Звонок прозвенел!</a:t>
            </a:r>
          </a:p>
          <a:p>
            <a:pPr marL="114300" indent="0">
              <a:buNone/>
            </a:pPr>
            <a:r>
              <a:rPr lang="ru-RU" sz="5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 позвал на урок!</a:t>
            </a:r>
          </a:p>
          <a:p>
            <a:pPr marL="114300" indent="0">
              <a:buNone/>
            </a:pPr>
            <a:r>
              <a:rPr lang="ru-RU" sz="5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Пора ! Тишина! К нам наука идёт…</a:t>
            </a:r>
          </a:p>
          <a:p>
            <a:pPr marL="114300" indent="0">
              <a:buNone/>
            </a:pPr>
            <a:endParaRPr lang="ru-RU" sz="36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endParaRPr lang="ru-RU" sz="36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endParaRPr lang="ru-RU" sz="36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Алексей\AppData\Local\Microsoft\Windows\Temporary Internet Files\Content.IE5\0065MNW4\MC90039856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653136"/>
            <a:ext cx="2986947" cy="1800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02889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          </a:t>
            </a:r>
            <a:r>
              <a:rPr lang="ru-RU" sz="5400" dirty="0" smtClean="0">
                <a:solidFill>
                  <a:schemeClr val="tx1"/>
                </a:solidFill>
              </a:rPr>
              <a:t>Задача</a:t>
            </a:r>
            <a:endParaRPr lang="ru-RU" sz="54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373563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Мастер изготовил 56 ёлочных игрушек , а его ученик  25 игрушек, 9 игрушек забрали на выставку. Сколько игрушек осталось в коллекции у мастера и ученика?</a:t>
            </a:r>
            <a:endParaRPr lang="ru-RU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Алексей\AppData\Local\Microsoft\Windows\Temporary Internet Files\Content.IE5\2CWL5ITR\MP90021616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5273824"/>
            <a:ext cx="2376264" cy="15841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027" name="Picture 3" descr="C:\Users\Алексей\AppData\Local\Microsoft\Windows\Temporary Internet Files\Content.IE5\0065MNW4\MP90038788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16633"/>
            <a:ext cx="1716079" cy="122413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6544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>
                <a:solidFill>
                  <a:schemeClr val="tx1"/>
                </a:solidFill>
              </a:rPr>
              <a:t>Оцениваю себя сам</a:t>
            </a:r>
            <a:r>
              <a:rPr lang="ru-RU" sz="44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44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</a:br>
            <a:endParaRPr lang="ru-RU" sz="44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6710748"/>
              </p:ext>
            </p:extLst>
          </p:nvPr>
        </p:nvGraphicFramePr>
        <p:xfrm>
          <a:off x="1403648" y="1700809"/>
          <a:ext cx="5400600" cy="4824896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2768576"/>
                <a:gridCol w="2632024"/>
              </a:tblGrid>
              <a:tr h="4182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60" marR="602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60" marR="60260" marT="0" marB="0"/>
                </a:tc>
              </a:tr>
              <a:tr h="13537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Выражения, содержащие только умножение и деление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60" marR="602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60" marR="60260" marT="0" marB="0"/>
                </a:tc>
              </a:tr>
              <a:tr h="13537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Выражения, содержащие только сложение и вычитание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60" marR="602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60" marR="60260" marT="0" marB="0"/>
                </a:tc>
              </a:tr>
              <a:tr h="16991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Выражения, содержащие умножение, деление, сложение и вычитание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60" marR="602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60" marR="6026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329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tx1"/>
                </a:solidFill>
              </a:rPr>
              <a:t>Тема урока</a:t>
            </a:r>
            <a:endParaRPr lang="ru-RU" sz="60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6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«Порядок выполнения действий </a:t>
            </a:r>
            <a:r>
              <a:rPr lang="ru-RU" sz="6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выражениях без скобок»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lum bright="-42000" contrast="5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06" r="10559" b="6061"/>
          <a:stretch>
            <a:fillRect/>
          </a:stretch>
        </p:blipFill>
        <p:spPr bwMode="auto">
          <a:xfrm>
            <a:off x="6660232" y="4341908"/>
            <a:ext cx="2232248" cy="220310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6542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708920"/>
            <a:ext cx="8496943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 descr="C:\Users\Алексей\AppData\Local\Microsoft\Windows\Temporary Internet Files\Content.IE5\0065MNW4\MC90023396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7"/>
            <a:ext cx="2448272" cy="2480867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68151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«Порядок </a:t>
            </a:r>
            <a:r>
              <a:rPr lang="ru-RU" dirty="0">
                <a:solidFill>
                  <a:schemeClr val="tx1"/>
                </a:solidFill>
              </a:rPr>
              <a:t>выполнения действий в выражениях без скобок</a:t>
            </a:r>
            <a:r>
              <a:rPr lang="ru-RU" dirty="0" smtClean="0">
                <a:solidFill>
                  <a:schemeClr val="tx1"/>
                </a:solidFill>
              </a:rPr>
              <a:t>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урока:</a:t>
            </a:r>
          </a:p>
          <a:p>
            <a:pPr marL="114300" indent="0">
              <a:buNone/>
            </a:pPr>
            <a:r>
              <a:rPr lang="ru-RU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-учиться расставлять порядок действия в выражениях без скобок и находить значения данных  выражений.</a:t>
            </a:r>
          </a:p>
          <a:p>
            <a:pPr marL="114300" indent="0">
              <a:buNone/>
            </a:pPr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653136"/>
            <a:ext cx="2153095" cy="2016224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  <a:reflection blurRad="6350" stA="50000" endA="275" endPos="40000" dist="101600" dir="5400000" sy="-100000" algn="bl" rotWithShape="0"/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6523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tx1"/>
                </a:solidFill>
              </a:rPr>
              <a:t>Взаимопроверка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sz="6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          </a:t>
            </a:r>
            <a:r>
              <a:rPr lang="ru-RU" sz="60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6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r>
              <a:rPr lang="ru-RU" sz="6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        </a:t>
            </a:r>
            <a:r>
              <a:rPr lang="ru-RU" sz="60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</a:t>
            </a:r>
            <a:r>
              <a:rPr lang="ru-RU" sz="6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ru-RU" sz="6000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r>
              <a:rPr lang="ru-RU" sz="6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         </a:t>
            </a:r>
            <a:r>
              <a:rPr lang="ru-RU" sz="60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</a:p>
          <a:p>
            <a:pPr marL="571500" indent="-457200">
              <a:buAutoNum type="arabicPlain" startAt="30"/>
            </a:pPr>
            <a:endParaRPr lang="ru-RU" u="sng" dirty="0" smtClean="0">
              <a:solidFill>
                <a:schemeClr val="tx1"/>
              </a:solidFill>
            </a:endParaRPr>
          </a:p>
        </p:txBody>
      </p:sp>
      <p:pic>
        <p:nvPicPr>
          <p:cNvPr id="6" name="Picture 2" descr="http://school5dim.ucoz.ru/_nw/0/6728410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429000"/>
            <a:ext cx="3184671" cy="288032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46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 № 1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114300" indent="0">
              <a:buNone/>
            </a:pPr>
            <a:r>
              <a:rPr lang="ru-RU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Выражения, содержащие только умножение и деление.</a:t>
            </a:r>
          </a:p>
          <a:p>
            <a:pPr marL="114300" indent="0">
              <a:buNone/>
            </a:pPr>
            <a:r>
              <a:rPr lang="ru-RU" dirty="0"/>
              <a:t> </a:t>
            </a:r>
            <a:endParaRPr lang="ru-RU" dirty="0" smtClean="0"/>
          </a:p>
          <a:p>
            <a:pPr marL="114300" indent="0">
              <a:buNone/>
            </a:pP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порядку </a:t>
            </a: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слева 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направо!</a:t>
            </a:r>
          </a:p>
        </p:txBody>
      </p:sp>
      <p:pic>
        <p:nvPicPr>
          <p:cNvPr id="3084" name="Picture 12" descr="C:\Users\Алексей\AppData\Local\Microsoft\Windows\Temporary Internet Files\Content.IE5\8TWW4TZ1\MC900370460[2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725144"/>
            <a:ext cx="1018756" cy="151216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330414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 № 2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ru-RU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Выражения, содержащие только </a:t>
            </a:r>
            <a:r>
              <a:rPr lang="ru-RU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сложение </a:t>
            </a:r>
            <a:r>
              <a:rPr lang="ru-RU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вычитание.</a:t>
            </a:r>
            <a:endParaRPr lang="ru-RU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r>
              <a:rPr lang="ru-RU" sz="4800" dirty="0"/>
              <a:t> </a:t>
            </a:r>
            <a:endParaRPr lang="ru-RU" sz="4800" dirty="0" smtClean="0"/>
          </a:p>
          <a:p>
            <a:pPr marL="114300" indent="0">
              <a:buNone/>
            </a:pP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порядку </a:t>
            </a: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слева 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направо</a:t>
            </a: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114300" indent="0">
              <a:buNone/>
            </a:pP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10" descr="C:\Users\Алексей\AppData\Local\Microsoft\Windows\Temporary Internet Files\Content.IE5\0065MNW4\MC90029068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437112"/>
            <a:ext cx="2065699" cy="170959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4050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 №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ru-RU" sz="5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Выражения, содержащие </a:t>
            </a:r>
            <a:r>
              <a:rPr lang="ru-RU" sz="5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сложение , вычитание, умножение и деление.</a:t>
            </a:r>
          </a:p>
          <a:p>
            <a:pPr marL="114300" indent="0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5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лева </a:t>
            </a:r>
            <a:r>
              <a:rPr lang="ru-RU" sz="5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направо</a:t>
            </a:r>
            <a:r>
              <a:rPr lang="ru-RU" sz="5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114300" indent="0">
              <a:buNone/>
            </a:pPr>
            <a:r>
              <a:rPr lang="ru-RU" sz="5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5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 и :</a:t>
            </a:r>
          </a:p>
          <a:p>
            <a:pPr marL="114300" indent="0">
              <a:buNone/>
            </a:pPr>
            <a:r>
              <a:rPr lang="ru-RU" sz="5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+ и -</a:t>
            </a:r>
          </a:p>
          <a:p>
            <a:pPr marL="114300" indent="0">
              <a:buNone/>
            </a:pP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10" descr="C:\Users\Алексей\AppData\Local\Microsoft\Windows\Temporary Internet Files\Content.IE5\0065MNW4\MC90029068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437112"/>
            <a:ext cx="2065699" cy="170959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9329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вы хотите научиться плавать , то смело входите в воду , а если хотите научиться решать задачи, то решайте их.»</a:t>
            </a:r>
            <a:endParaRPr lang="ru-RU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C:\Users\Алексей\AppData\Local\Microsoft\Windows\Temporary Internet Files\Content.IE5\2CWL5ITR\MC90028627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869160"/>
            <a:ext cx="1817827" cy="121889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803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195</TotalTime>
  <Words>194</Words>
  <Application>Microsoft Office PowerPoint</Application>
  <PresentationFormat>Экран (4:3)</PresentationFormat>
  <Paragraphs>38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Аптека</vt:lpstr>
      <vt:lpstr>Математика</vt:lpstr>
      <vt:lpstr>Тема урока</vt:lpstr>
      <vt:lpstr>Презентация PowerPoint</vt:lpstr>
      <vt:lpstr>«Порядок выполнения действий в выражениях без скобок»</vt:lpstr>
      <vt:lpstr>Взаимопроверка</vt:lpstr>
      <vt:lpstr>Памятка № 1</vt:lpstr>
      <vt:lpstr>Памятка № 2</vt:lpstr>
      <vt:lpstr>Памятка № 3</vt:lpstr>
      <vt:lpstr>Презентация PowerPoint</vt:lpstr>
      <vt:lpstr>          Задача</vt:lpstr>
      <vt:lpstr>Оцениваю себя сам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Алексей</dc:creator>
  <cp:lastModifiedBy>Алексей</cp:lastModifiedBy>
  <cp:revision>22</cp:revision>
  <dcterms:created xsi:type="dcterms:W3CDTF">2013-11-18T17:58:47Z</dcterms:created>
  <dcterms:modified xsi:type="dcterms:W3CDTF">2013-12-09T17:52:05Z</dcterms:modified>
</cp:coreProperties>
</file>