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66" r:id="rId3"/>
    <p:sldId id="275" r:id="rId4"/>
    <p:sldId id="290" r:id="rId5"/>
    <p:sldId id="274" r:id="rId6"/>
    <p:sldId id="291" r:id="rId7"/>
    <p:sldId id="261" r:id="rId8"/>
    <p:sldId id="292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.jpeg"/><Relationship Id="rId5" Type="http://schemas.openxmlformats.org/officeDocument/2006/relationships/image" Target="../media/image24.jpeg"/><Relationship Id="rId10" Type="http://schemas.openxmlformats.org/officeDocument/2006/relationships/image" Target="../media/image28.gif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5 день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C:\Documents and Settings\Admin\Рабочий стол\рабочий стол29 января 2010\картинки с рабочего стола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7" y="285728"/>
            <a:ext cx="4300567" cy="3071834"/>
          </a:xfrm>
          <a:prstGeom prst="rect">
            <a:avLst/>
          </a:prstGeom>
          <a:noFill/>
        </p:spPr>
      </p:pic>
      <p:pic>
        <p:nvPicPr>
          <p:cNvPr id="6" name="Picture 2" descr="G:\Презентации\анимашки\Ещё больше анимашек\анимашки1\6m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4143404" cy="4833971"/>
          </a:xfrm>
          <a:prstGeom prst="rect">
            <a:avLst/>
          </a:prstGeom>
          <a:noFill/>
        </p:spPr>
      </p:pic>
      <p:pic>
        <p:nvPicPr>
          <p:cNvPr id="7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8" y="3675416"/>
            <a:ext cx="1571636" cy="261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Admin\Рабочий стол\Интернет 05.01.2010\200px-Pankratiasten_in_fight_copy_of_greek_statue_3_century_bC.jpg"/>
          <p:cNvPicPr>
            <a:picLocks noChangeAspect="1" noChangeArrowheads="1"/>
          </p:cNvPicPr>
          <p:nvPr/>
        </p:nvPicPr>
        <p:blipFill>
          <a:blip r:embed="rId2"/>
          <a:srcRect l="13687" t="3125" r="24719" b="9375"/>
          <a:stretch>
            <a:fillRect/>
          </a:stretch>
        </p:blipFill>
        <p:spPr bwMode="auto">
          <a:xfrm>
            <a:off x="6072198" y="2428868"/>
            <a:ext cx="1791053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786346" cy="85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Немейские Игры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3424743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572140"/>
            <a:ext cx="4357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Битва Геракла с Немейским львом.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2071678"/>
            <a:ext cx="17145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борьба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4429132"/>
            <a:ext cx="35719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конный спорт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1270" name="Picture 6" descr="C:\Documents and Settings\Admin\Рабочий стол\Интернет 05.01.2010\115324.jpg"/>
          <p:cNvPicPr>
            <a:picLocks noChangeAspect="1" noChangeArrowheads="1"/>
          </p:cNvPicPr>
          <p:nvPr/>
        </p:nvPicPr>
        <p:blipFill>
          <a:blip r:embed="rId4"/>
          <a:srcRect l="46786" t="43092" r="6427" b="22763"/>
          <a:stretch>
            <a:fillRect/>
          </a:stretch>
        </p:blipFill>
        <p:spPr bwMode="auto">
          <a:xfrm>
            <a:off x="3857620" y="2143116"/>
            <a:ext cx="1714512" cy="1870378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4786314" y="3571876"/>
            <a:ext cx="1042966" cy="617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Бег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272" name="Picture 8" descr="C:\Documents and Settings\Admin\Рабочий стол\Интернет 05.01.2010\5.jpe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 l="2252"/>
          <a:stretch>
            <a:fillRect/>
          </a:stretch>
        </p:blipFill>
        <p:spPr bwMode="auto">
          <a:xfrm>
            <a:off x="4500562" y="5072074"/>
            <a:ext cx="3100614" cy="152084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0122" y="0"/>
            <a:ext cx="36538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G:\геракл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4283" t="6246" r="25714"/>
          <a:stretch>
            <a:fillRect/>
          </a:stretch>
        </p:blipFill>
        <p:spPr bwMode="auto">
          <a:xfrm>
            <a:off x="5000628" y="0"/>
            <a:ext cx="1000132" cy="214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5" grpId="0" animBg="1"/>
      <p:bldP spid="1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абочий стол29 января 2010\Интернет 05.01.2010\3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4895836"/>
            <a:ext cx="3000396" cy="196216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абочий стол29 января 2010\картинки с рабочего стола\аполл с кифарой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42852"/>
            <a:ext cx="3124200" cy="47625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рабочий стол29 января 2010\картинки с рабочего стола\лир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496"/>
            <a:ext cx="5167320" cy="3801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0"/>
            <a:ext cx="557213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Пифийские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3286148" cy="12561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Аполлон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3" descr="C:\Documents and Settings\Admin\Рабочий стол\Интернет 05.01.2010\Delphi_stadiumПифийские игры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715008" y="714356"/>
            <a:ext cx="3175000" cy="2030434"/>
          </a:xfrm>
          <a:prstGeom prst="rect">
            <a:avLst/>
          </a:prstGeom>
          <a:noFill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786446" y="4429132"/>
            <a:ext cx="1928826" cy="4286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кифара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G:\Презентации\анимашки\AN8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071546"/>
            <a:ext cx="1285884" cy="165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Пифийские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Admin\Рабочий стол\Интернет 05.01.2010\бегуны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57158" y="1928802"/>
            <a:ext cx="2786082" cy="211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388" y="1214422"/>
            <a:ext cx="225361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G:\Презентации\анимашки\AN8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214290"/>
            <a:ext cx="1364030" cy="1652597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Интернет 05.01.2010\01e.jpg"/>
          <p:cNvPicPr>
            <a:picLocks noChangeAspect="1" noChangeArrowheads="1"/>
          </p:cNvPicPr>
          <p:nvPr/>
        </p:nvPicPr>
        <p:blipFill>
          <a:blip r:embed="rId5">
            <a:lum bright="-20000" contrast="10000"/>
          </a:blip>
          <a:srcRect/>
          <a:stretch>
            <a:fillRect/>
          </a:stretch>
        </p:blipFill>
        <p:spPr bwMode="auto">
          <a:xfrm>
            <a:off x="3357554" y="2928934"/>
            <a:ext cx="2663761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Documents and Settings\Admin\Рабочий стол\Интернет 05.01.2010\300px-Quadriga_Staatliche_Antikensammlungen_1468.jpg"/>
          <p:cNvPicPr>
            <a:picLocks noChangeAspect="1" noChangeArrowheads="1"/>
          </p:cNvPicPr>
          <p:nvPr/>
        </p:nvPicPr>
        <p:blipFill>
          <a:blip r:embed="rId6"/>
          <a:srcRect l="4811" r="10990"/>
          <a:stretch>
            <a:fillRect/>
          </a:stretch>
        </p:blipFill>
        <p:spPr bwMode="auto">
          <a:xfrm>
            <a:off x="357158" y="4357694"/>
            <a:ext cx="2786082" cy="2250073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Интернет 05.01.2010\5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000108"/>
            <a:ext cx="2682093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C:\Documents and Settings\Учитель\Рабочий стол\57.jpg"/>
          <p:cNvPicPr/>
          <p:nvPr/>
        </p:nvPicPr>
        <p:blipFill>
          <a:blip r:embed="rId2"/>
          <a:srcRect l="21171" t="60523" r="48369" b="20029"/>
          <a:stretch>
            <a:fillRect/>
          </a:stretch>
        </p:blipFill>
        <p:spPr bwMode="auto">
          <a:xfrm rot="5400000">
            <a:off x="214856" y="428030"/>
            <a:ext cx="1342463" cy="13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Содержимое 3" descr="C:\Documents and Settings\Учитель\Рабочий стол\56.jpg"/>
          <p:cNvPicPr>
            <a:picLocks/>
          </p:cNvPicPr>
          <p:nvPr/>
        </p:nvPicPr>
        <p:blipFill>
          <a:blip r:embed="rId3" cstate="print"/>
          <a:srcRect l="11814" t="3219" r="35441" b="48211"/>
          <a:stretch>
            <a:fillRect/>
          </a:stretch>
        </p:blipFill>
        <p:spPr bwMode="auto">
          <a:xfrm rot="5400000" flipV="1">
            <a:off x="1587556" y="4913250"/>
            <a:ext cx="9682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Учитель\Рабочий стол\57.jpg"/>
          <p:cNvPicPr/>
          <p:nvPr/>
        </p:nvPicPr>
        <p:blipFill>
          <a:blip r:embed="rId2"/>
          <a:srcRect l="21171" t="60523" r="48369" b="20029"/>
          <a:stretch>
            <a:fillRect/>
          </a:stretch>
        </p:blipFill>
        <p:spPr bwMode="auto">
          <a:xfrm rot="5400000">
            <a:off x="6429962" y="3499864"/>
            <a:ext cx="1342463" cy="13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Documents and Settings\Учитель\Рабочий стол\57.jpg"/>
          <p:cNvPicPr/>
          <p:nvPr/>
        </p:nvPicPr>
        <p:blipFill>
          <a:blip r:embed="rId2"/>
          <a:srcRect l="21171" t="60523" r="48369" b="20029"/>
          <a:stretch>
            <a:fillRect/>
          </a:stretch>
        </p:blipFill>
        <p:spPr bwMode="auto">
          <a:xfrm rot="5400000" flipV="1">
            <a:off x="5079496" y="1278430"/>
            <a:ext cx="1342463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57.jpg"/>
          <p:cNvPicPr/>
          <p:nvPr/>
        </p:nvPicPr>
        <p:blipFill>
          <a:blip r:embed="rId4" cstate="print"/>
          <a:srcRect l="22455" t="2618" r="48369" b="73206"/>
          <a:stretch>
            <a:fillRect/>
          </a:stretch>
        </p:blipFill>
        <p:spPr bwMode="auto">
          <a:xfrm rot="5400000" flipV="1">
            <a:off x="7572397" y="2357430"/>
            <a:ext cx="12858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Documents and Settings\Учитель\Рабочий стол\57.jpg"/>
          <p:cNvPicPr/>
          <p:nvPr/>
        </p:nvPicPr>
        <p:blipFill>
          <a:blip r:embed="rId5" cstate="print"/>
          <a:srcRect l="22455" t="2618" r="48369" b="73206"/>
          <a:stretch>
            <a:fillRect/>
          </a:stretch>
        </p:blipFill>
        <p:spPr bwMode="auto">
          <a:xfrm rot="5400000">
            <a:off x="1357288" y="1928804"/>
            <a:ext cx="114301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15140" y="2000240"/>
            <a:ext cx="213712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Немейские Игры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857232"/>
            <a:ext cx="222208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Пифийские Игры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244329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Олимпийские игры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64318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Музыкальные соревнования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214554"/>
            <a:ext cx="9476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Борьба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358" y="6286520"/>
            <a:ext cx="26276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Гонки на колесницах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000372"/>
            <a:ext cx="571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Бег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6286520"/>
            <a:ext cx="2643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Гонки на колесницах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6286520"/>
            <a:ext cx="26548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Гонки на колесницах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4500570"/>
            <a:ext cx="33906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Атлетические соревнования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3571876"/>
            <a:ext cx="5597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" name="Рисунок 24" descr="C:\Documents and Settings\Учитель\Рабочий стол\57.jpg"/>
          <p:cNvPicPr/>
          <p:nvPr/>
        </p:nvPicPr>
        <p:blipFill>
          <a:blip r:embed="rId2"/>
          <a:srcRect l="25480" t="26932" r="55069" b="57491"/>
          <a:stretch>
            <a:fillRect/>
          </a:stretch>
        </p:blipFill>
        <p:spPr bwMode="auto">
          <a:xfrm rot="5400000">
            <a:off x="1785918" y="57148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57.jpg"/>
          <p:cNvPicPr/>
          <p:nvPr/>
        </p:nvPicPr>
        <p:blipFill>
          <a:blip r:embed="rId2"/>
          <a:srcRect l="22792" t="41609" r="48369" b="38660"/>
          <a:stretch>
            <a:fillRect/>
          </a:stretch>
        </p:blipFill>
        <p:spPr bwMode="auto">
          <a:xfrm rot="5400000">
            <a:off x="257431" y="3743041"/>
            <a:ext cx="12710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Учитель\Рабочий стол\57.jpg"/>
          <p:cNvPicPr/>
          <p:nvPr/>
        </p:nvPicPr>
        <p:blipFill>
          <a:blip r:embed="rId2"/>
          <a:srcRect l="22455" t="2618" r="48369" b="73206"/>
          <a:stretch>
            <a:fillRect/>
          </a:stretch>
        </p:blipFill>
        <p:spPr bwMode="auto">
          <a:xfrm rot="5400000">
            <a:off x="3260422" y="2954628"/>
            <a:ext cx="1285883" cy="166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4282" y="1928802"/>
            <a:ext cx="874697" cy="14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4282" y="1571612"/>
            <a:ext cx="9476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Борьба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1643050"/>
            <a:ext cx="11192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Прыжки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2"/>
            <a:ext cx="19288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n w="6350">
                  <a:solidFill>
                    <a:srgbClr val="F0A22E">
                      <a:shade val="43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Метание  диска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5072074"/>
            <a:ext cx="19030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Метание копья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" name="Picture 8" descr="C:\Documents and Settings\Admin\Рабочий стол\Интернет 05.01.2010\колесница11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 r="2777" b="5302"/>
          <a:stretch>
            <a:fillRect/>
          </a:stretch>
        </p:blipFill>
        <p:spPr bwMode="auto">
          <a:xfrm flipH="1">
            <a:off x="3357554" y="5000636"/>
            <a:ext cx="2516417" cy="119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Содержимое 3" descr="C:\Documents and Settings\Учитель\Рабочий стол\56.jpg"/>
          <p:cNvPicPr>
            <a:picLocks/>
          </p:cNvPicPr>
          <p:nvPr/>
        </p:nvPicPr>
        <p:blipFill>
          <a:blip r:embed="rId8" cstate="print"/>
          <a:srcRect l="11814" t="3219" r="35441" b="48211"/>
          <a:stretch>
            <a:fillRect/>
          </a:stretch>
        </p:blipFill>
        <p:spPr bwMode="auto">
          <a:xfrm rot="5400000">
            <a:off x="7016840" y="4484622"/>
            <a:ext cx="118254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1214422"/>
            <a:ext cx="13159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572396" y="4714884"/>
            <a:ext cx="9476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Борьба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4857752" y="3071811"/>
            <a:ext cx="1000132" cy="13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G:\Презентации\анимашки\анимашки1\9l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3703297" y="3838852"/>
            <a:ext cx="5357850" cy="251865"/>
          </a:xfrm>
          <a:prstGeom prst="rect">
            <a:avLst/>
          </a:prstGeom>
          <a:noFill/>
        </p:spPr>
      </p:pic>
      <p:pic>
        <p:nvPicPr>
          <p:cNvPr id="7171" name="Picture 3" descr="G:\Презентации\анимашки\анимашки1\9l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38993" y="3467961"/>
            <a:ext cx="6078714" cy="285752"/>
          </a:xfrm>
          <a:prstGeom prst="rect">
            <a:avLst/>
          </a:prstGeom>
          <a:noFill/>
        </p:spPr>
      </p:pic>
      <p:pic>
        <p:nvPicPr>
          <p:cNvPr id="38" name="Picture 2" descr="C:\Documents and Settings\Admin\Рабочий стол\рабочий стол29 января 2010\картинки с рабочего стола\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0"/>
            <a:ext cx="2357454" cy="16838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pic>
        <p:nvPicPr>
          <p:cNvPr id="4" name="Picture 6" descr="C:\Documents and Settings\Admin\Рабочий стол\Интернет 05.01.2010\23843_12895977888252238210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6446" y="1071546"/>
            <a:ext cx="2714628" cy="179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Admin\Рабочий стол\Интернет 05.01.2010\chariots_the_first_olympics-1.jpg"/>
          <p:cNvPicPr>
            <a:picLocks noChangeAspect="1" noChangeArrowheads="1"/>
          </p:cNvPicPr>
          <p:nvPr/>
        </p:nvPicPr>
        <p:blipFill>
          <a:blip r:embed="rId3"/>
          <a:srcRect t="37110" r="30859"/>
          <a:stretch>
            <a:fillRect/>
          </a:stretch>
        </p:blipFill>
        <p:spPr bwMode="auto">
          <a:xfrm flipH="1">
            <a:off x="357158" y="1214422"/>
            <a:ext cx="3500462" cy="2300278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Интернет 05.01.2010\пифийские игры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707016" cy="2857496"/>
          </a:xfrm>
          <a:prstGeom prst="rect">
            <a:avLst/>
          </a:prstGeom>
          <a:noFill/>
        </p:spPr>
      </p:pic>
      <p:pic>
        <p:nvPicPr>
          <p:cNvPr id="7" name="Picture 4" descr="G:\Презентации\анимашки\Ещё больше анимашек\Анимации\Люди\Спорт\AG0058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3" y="1857364"/>
            <a:ext cx="1950247" cy="1200152"/>
          </a:xfrm>
          <a:prstGeom prst="rect">
            <a:avLst/>
          </a:prstGeom>
          <a:noFill/>
        </p:spPr>
      </p:pic>
      <p:pic>
        <p:nvPicPr>
          <p:cNvPr id="8" name="Picture 7" descr="G:\Презентации\анимашки\Ещё больше анимашек\Анимации\Люди\Спорт\AG00584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143380"/>
            <a:ext cx="1500198" cy="2040967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Интернет 05.01.2010\лучник Herakles_aegina_pushk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429000"/>
            <a:ext cx="2271738" cy="30467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G:\Презентации\Для составления презентации\МХК 10\Для составления презентации\Изображения\Рамки\BCKLC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638" b="10638"/>
          <a:stretch>
            <a:fillRect/>
          </a:stretch>
        </p:blipFill>
        <p:spPr bwMode="auto">
          <a:xfrm>
            <a:off x="357158" y="357187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ьная выноска 10"/>
          <p:cNvSpPr/>
          <p:nvPr/>
        </p:nvSpPr>
        <p:spPr>
          <a:xfrm>
            <a:off x="3286116" y="571480"/>
            <a:ext cx="5072098" cy="3714776"/>
          </a:xfrm>
          <a:prstGeom prst="wedgeEllipseCallout">
            <a:avLst>
              <a:gd name="adj1" fmla="val -62877"/>
              <a:gd name="adj2" fmla="val 510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3" descr="G:\Презентации\анимашки\Новая папка\анимашки март\mw0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1916920" cy="1643074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Интернет 05.01.2010\ванкув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2200270" cy="2624505"/>
          </a:xfrm>
          <a:prstGeom prst="rect">
            <a:avLst/>
          </a:prstGeom>
          <a:noFill/>
        </p:spPr>
      </p:pic>
      <p:pic>
        <p:nvPicPr>
          <p:cNvPr id="4098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1428760" cy="1428760"/>
          </a:xfrm>
          <a:prstGeom prst="rect">
            <a:avLst/>
          </a:prstGeom>
          <a:noFill/>
        </p:spPr>
      </p:pic>
      <p:pic>
        <p:nvPicPr>
          <p:cNvPr id="4099" name="Picture 3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643446"/>
            <a:ext cx="1028700" cy="1028700"/>
          </a:xfrm>
          <a:prstGeom prst="rect">
            <a:avLst/>
          </a:prstGeom>
          <a:noFill/>
        </p:spPr>
      </p:pic>
      <p:pic>
        <p:nvPicPr>
          <p:cNvPr id="4100" name="Picture 4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429132"/>
            <a:ext cx="1028700" cy="1028700"/>
          </a:xfrm>
          <a:prstGeom prst="rect">
            <a:avLst/>
          </a:prstGeom>
          <a:noFill/>
        </p:spPr>
      </p:pic>
      <p:pic>
        <p:nvPicPr>
          <p:cNvPr id="4101" name="Picture 5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14290"/>
            <a:ext cx="1028700" cy="1028700"/>
          </a:xfrm>
          <a:prstGeom prst="rect">
            <a:avLst/>
          </a:prstGeom>
          <a:noFill/>
        </p:spPr>
      </p:pic>
      <p:pic>
        <p:nvPicPr>
          <p:cNvPr id="4102" name="Picture 6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428868"/>
            <a:ext cx="1028700" cy="1028700"/>
          </a:xfrm>
          <a:prstGeom prst="rect">
            <a:avLst/>
          </a:prstGeom>
          <a:noFill/>
        </p:spPr>
      </p:pic>
      <p:pic>
        <p:nvPicPr>
          <p:cNvPr id="4103" name="Picture 7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85728"/>
            <a:ext cx="1028700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G:\Презентации\анимашки\Ещё больше анимашек\анимашки1\27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357718" cy="422006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85918" y="2786058"/>
            <a:ext cx="5643602" cy="264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3714744" y="3500438"/>
            <a:ext cx="1643074" cy="3071834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000364" y="2571744"/>
            <a:ext cx="3071834" cy="1000132"/>
          </a:xfrm>
          <a:prstGeom prst="flowChart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G:\Презентации\анимашки\AN8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19" y="3714752"/>
            <a:ext cx="2307453" cy="2795605"/>
          </a:xfrm>
          <a:prstGeom prst="rect">
            <a:avLst/>
          </a:prstGeom>
          <a:noFill/>
        </p:spPr>
      </p:pic>
      <p:pic>
        <p:nvPicPr>
          <p:cNvPr id="22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0042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496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86256"/>
            <a:ext cx="928694" cy="928694"/>
          </a:xfrm>
          <a:prstGeom prst="rect">
            <a:avLst/>
          </a:prstGeom>
          <a:noFill/>
        </p:spPr>
      </p:pic>
      <p:pic>
        <p:nvPicPr>
          <p:cNvPr id="25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6000776"/>
            <a:ext cx="857224" cy="857224"/>
          </a:xfrm>
          <a:prstGeom prst="rect">
            <a:avLst/>
          </a:prstGeom>
          <a:noFill/>
        </p:spPr>
      </p:pic>
      <p:pic>
        <p:nvPicPr>
          <p:cNvPr id="26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795342" cy="795342"/>
          </a:xfrm>
          <a:prstGeom prst="rect">
            <a:avLst/>
          </a:prstGeom>
          <a:noFill/>
        </p:spPr>
      </p:pic>
      <p:pic>
        <p:nvPicPr>
          <p:cNvPr id="27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2500306"/>
            <a:ext cx="866780" cy="866780"/>
          </a:xfrm>
          <a:prstGeom prst="rect">
            <a:avLst/>
          </a:prstGeom>
          <a:noFill/>
        </p:spPr>
      </p:pic>
      <p:pic>
        <p:nvPicPr>
          <p:cNvPr id="28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652466" cy="652466"/>
          </a:xfrm>
          <a:prstGeom prst="rect">
            <a:avLst/>
          </a:prstGeom>
          <a:noFill/>
        </p:spPr>
      </p:pic>
      <p:pic>
        <p:nvPicPr>
          <p:cNvPr id="29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57166"/>
            <a:ext cx="928694" cy="928694"/>
          </a:xfrm>
          <a:prstGeom prst="rect">
            <a:avLst/>
          </a:prstGeom>
          <a:noFill/>
        </p:spPr>
      </p:pic>
      <p:pic>
        <p:nvPicPr>
          <p:cNvPr id="30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00174"/>
            <a:ext cx="928694" cy="928694"/>
          </a:xfrm>
          <a:prstGeom prst="rect">
            <a:avLst/>
          </a:prstGeom>
          <a:noFill/>
        </p:spPr>
      </p:pic>
      <p:pic>
        <p:nvPicPr>
          <p:cNvPr id="31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572140"/>
            <a:ext cx="928694" cy="928694"/>
          </a:xfrm>
          <a:prstGeom prst="rect">
            <a:avLst/>
          </a:prstGeom>
          <a:noFill/>
        </p:spPr>
      </p:pic>
      <p:pic>
        <p:nvPicPr>
          <p:cNvPr id="32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21495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езентации\анимашки\Ещё больше анимашек\анимашки1\6m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83737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2015</TotalTime>
  <Words>51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5 день</vt:lpstr>
      <vt:lpstr>Немейские Игры</vt:lpstr>
      <vt:lpstr>Аполлон</vt:lpstr>
      <vt:lpstr>Пифийские Игры</vt:lpstr>
      <vt:lpstr>Слайд 5</vt:lpstr>
      <vt:lpstr>Вопрос 2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168</cp:revision>
  <dcterms:modified xsi:type="dcterms:W3CDTF">2012-05-19T19:26:27Z</dcterms:modified>
</cp:coreProperties>
</file>