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6" r:id="rId2"/>
    <p:sldId id="284" r:id="rId3"/>
    <p:sldId id="285" r:id="rId4"/>
    <p:sldId id="281" r:id="rId5"/>
    <p:sldId id="256" r:id="rId6"/>
    <p:sldId id="287" r:id="rId7"/>
    <p:sldId id="270" r:id="rId8"/>
    <p:sldId id="283" r:id="rId9"/>
    <p:sldId id="271" r:id="rId10"/>
    <p:sldId id="28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14602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4 день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3" descr="C:\Documents and Settings\Admin\Рабочий стол\Интернет 05.01.2010\asterixandobelix3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071942"/>
            <a:ext cx="5943600" cy="2609850"/>
          </a:xfrm>
          <a:prstGeom prst="rect">
            <a:avLst/>
          </a:prstGeom>
          <a:noFill/>
        </p:spPr>
      </p:pic>
      <p:pic>
        <p:nvPicPr>
          <p:cNvPr id="4" name="Содержимое 3" descr="C:\Documents and Settings\Учитель\Рабочий стол\56.jpg"/>
          <p:cNvPicPr>
            <a:picLocks noGrp="1"/>
          </p:cNvPicPr>
          <p:nvPr>
            <p:ph idx="1"/>
          </p:nvPr>
        </p:nvPicPr>
        <p:blipFill>
          <a:blip r:embed="rId3"/>
          <a:srcRect l="11814" t="3219" r="35441" b="48211"/>
          <a:stretch>
            <a:fillRect/>
          </a:stretch>
        </p:blipFill>
        <p:spPr bwMode="auto">
          <a:xfrm rot="5400000" flipV="1">
            <a:off x="2546663" y="1953876"/>
            <a:ext cx="1968367" cy="34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Documents and Settings\Admin\Рабочий стол\Интернет 05.01.2010\4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42984"/>
            <a:ext cx="3549552" cy="1949387"/>
          </a:xfrm>
          <a:prstGeom prst="rect">
            <a:avLst/>
          </a:prstGeom>
          <a:noFill/>
        </p:spPr>
      </p:pic>
      <p:pic>
        <p:nvPicPr>
          <p:cNvPr id="7" name="Picture 5" descr="C:\Documents and Settings\Admin\Рабочий стол\Интернет 05.01.2010\chariots-the-first-olympics-04.h4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4907" y="285727"/>
            <a:ext cx="3964810" cy="2643207"/>
          </a:xfrm>
          <a:prstGeom prst="rect">
            <a:avLst/>
          </a:prstGeom>
          <a:noFill/>
        </p:spPr>
      </p:pic>
      <p:pic>
        <p:nvPicPr>
          <p:cNvPr id="8" name="Picture 2" descr="G:\Презентации\анимашки\AN80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500570"/>
            <a:ext cx="113960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Презентации\анимашки\Ещё больше анимашек\анимашки1\27r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  <p:pic>
        <p:nvPicPr>
          <p:cNvPr id="5" name="Picture 4" descr="G:\Презентации\анимашки\Ещё больше анимашек\анимашки1\15l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08314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Презентации\анимашки\Ещё больше анимашек\анимашки1\6m3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2857500" cy="333375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Интернет 05.01.2010\Greek_vase_with_different_sportsmen.jp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 l="15787" t="35292" r="18307" b="36069"/>
          <a:stretch>
            <a:fillRect/>
          </a:stretch>
        </p:blipFill>
        <p:spPr bwMode="auto">
          <a:xfrm>
            <a:off x="-93005" y="3738665"/>
            <a:ext cx="9379913" cy="3119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2643174" cy="928694"/>
          </a:xfrm>
        </p:spPr>
        <p:txBody>
          <a:bodyPr/>
          <a:lstStyle/>
          <a:p>
            <a:r>
              <a:rPr lang="ru-RU" dirty="0" smtClean="0"/>
              <a:t>Греция</a:t>
            </a:r>
            <a:endParaRPr lang="ru-RU" dirty="0"/>
          </a:p>
        </p:txBody>
      </p:sp>
      <p:pic>
        <p:nvPicPr>
          <p:cNvPr id="3074" name="Picture 2" descr="C:\Documents and Settings\Admin\Рабочий стол\рабочий стол29 января 2010\картинки с рабочего стола\1256415968_big.jpe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356701" y="0"/>
            <a:ext cx="678729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4500570"/>
            <a:ext cx="4929190" cy="928670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Олимпийские игры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050" name="Picture 2" descr="G:\Презентации\анимашки\Ещё больше анимашек\анимашки март\fire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86124"/>
            <a:ext cx="857256" cy="1380507"/>
          </a:xfrm>
          <a:prstGeom prst="rect">
            <a:avLst/>
          </a:prstGeom>
          <a:noFill/>
        </p:spPr>
      </p:pic>
      <p:pic>
        <p:nvPicPr>
          <p:cNvPr id="2051" name="Picture 3" descr="G:\Презентации\анимашки\анимашки1\37r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85794"/>
            <a:ext cx="142876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35243 0.4173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Documents and Settings\Admin\Рабочий стол\Интернет 05.01.2010\i-148.jpg"/>
          <p:cNvPicPr>
            <a:picLocks noChangeAspect="1" noChangeArrowheads="1"/>
          </p:cNvPicPr>
          <p:nvPr/>
        </p:nvPicPr>
        <p:blipFill>
          <a:blip r:embed="rId2"/>
          <a:srcRect t="11111" b="9259"/>
          <a:stretch>
            <a:fillRect/>
          </a:stretch>
        </p:blipFill>
        <p:spPr bwMode="auto">
          <a:xfrm>
            <a:off x="1714480" y="428604"/>
            <a:ext cx="5786478" cy="614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Презентации\анимашки\Ещё больше анимашек\анимашки март\64c7d2127238ff44b10847d420c876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357298"/>
            <a:ext cx="1857388" cy="2762266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 rot="214067">
            <a:off x="3067973" y="3504876"/>
            <a:ext cx="3221816" cy="64294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рабочий стол29 января 2010\картинки с рабочего стола\античная олимпия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32314" cy="3786214"/>
          </a:xfrm>
          <a:prstGeom prst="rect">
            <a:avLst/>
          </a:prstGeom>
          <a:noFill/>
        </p:spPr>
      </p:pic>
      <p:pic>
        <p:nvPicPr>
          <p:cNvPr id="4" name="Picture 3" descr="G:\Презентации\анимашки\AN8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056702"/>
            <a:ext cx="2071700" cy="2596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0"/>
            <a:ext cx="250033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ЗЕВС</a:t>
            </a:r>
            <a:endParaRPr lang="ru-RU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751344"/>
            <a:ext cx="57864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Зевс был царем богов, бога неба и погоды, закона, заказа и судьбы. Он был изображен как король, зрелый с крепкой фигурой и темной бородой. Его обычными признаками были молнии, королевский скипетр и орел.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рабочий стол29 января 2010\картинки с рабочего стола\zeu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990850" cy="375285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рабочий стол29 января 2010\картинки с рабочего стола\храм зевса в олимп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3429024" cy="2486933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Интернет 05.01.2010\Palest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238460"/>
            <a:ext cx="4786346" cy="339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рабочий стол29 января 2010\картинки с рабочего стола\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600871" cy="471490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3286116" y="0"/>
            <a:ext cx="2543164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 </a:t>
            </a:r>
            <a:r>
              <a:rPr kumimoji="0" lang="ru-RU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день</a:t>
            </a:r>
            <a:endParaRPr kumimoji="0" lang="ru-RU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G:\Презентации\анимашки\AN8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357694"/>
            <a:ext cx="1064086" cy="1667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Презентации\анимашки\AN8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9606" cy="1785950"/>
          </a:xfrm>
          <a:prstGeom prst="rect">
            <a:avLst/>
          </a:prstGeom>
          <a:noFill/>
        </p:spPr>
      </p:pic>
      <p:pic>
        <p:nvPicPr>
          <p:cNvPr id="8" name="Picture 4" descr="C:\Documents and Settings\Admin\Рабочий стол\Интернет 05.01.2010\бегуны.jpg"/>
          <p:cNvPicPr>
            <a:picLocks noChangeAspect="1" noChangeArrowheads="1"/>
          </p:cNvPicPr>
          <p:nvPr/>
        </p:nvPicPr>
        <p:blipFill>
          <a:blip r:embed="rId3"/>
          <a:srcRect l="5673" t="20404" r="13804" b="6723"/>
          <a:stretch>
            <a:fillRect/>
          </a:stretch>
        </p:blipFill>
        <p:spPr bwMode="auto">
          <a:xfrm flipH="1">
            <a:off x="5786446" y="214290"/>
            <a:ext cx="320042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28926" y="0"/>
            <a:ext cx="2786050" cy="87549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2 - 3 дни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Picture 3" descr="C:\Documents and Settings\Admin\Рабочий стол\Интернет 05.01.2010\борьба.jpeg"/>
          <p:cNvPicPr>
            <a:picLocks noChangeAspect="1" noChangeArrowheads="1"/>
          </p:cNvPicPr>
          <p:nvPr/>
        </p:nvPicPr>
        <p:blipFill>
          <a:blip r:embed="rId4"/>
          <a:srcRect l="11685" t="3265" r="6462" b="8579"/>
          <a:stretch>
            <a:fillRect/>
          </a:stretch>
        </p:blipFill>
        <p:spPr bwMode="auto">
          <a:xfrm flipH="1">
            <a:off x="5857884" y="2583022"/>
            <a:ext cx="3000396" cy="2131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C:\Documents and Settings\Admin\Рабочий стол\Интернет 05.01.2010\пифийские игры 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857488" y="785794"/>
            <a:ext cx="2714644" cy="3781425"/>
          </a:xfrm>
          <a:prstGeom prst="rect">
            <a:avLst/>
          </a:prstGeom>
          <a:noFill/>
        </p:spPr>
      </p:pic>
      <p:pic>
        <p:nvPicPr>
          <p:cNvPr id="13" name="Рисунок 12" descr="C:\Documents and Settings\Учитель\Рабочий стол\57.jpg"/>
          <p:cNvPicPr/>
          <p:nvPr/>
        </p:nvPicPr>
        <p:blipFill>
          <a:blip r:embed="rId6"/>
          <a:srcRect l="21171" t="2618" r="48369" b="20029"/>
          <a:stretch>
            <a:fillRect/>
          </a:stretch>
        </p:blipFill>
        <p:spPr bwMode="auto">
          <a:xfrm rot="5400000">
            <a:off x="3500443" y="1643040"/>
            <a:ext cx="2071675" cy="835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Учитель\Рабочий стол\58.jpg"/>
          <p:cNvPicPr/>
          <p:nvPr/>
        </p:nvPicPr>
        <p:blipFill>
          <a:blip r:embed="rId7"/>
          <a:srcRect l="37876" t="18973" r="44605" b="64286"/>
          <a:stretch>
            <a:fillRect/>
          </a:stretch>
        </p:blipFill>
        <p:spPr bwMode="auto">
          <a:xfrm rot="10800000">
            <a:off x="285719" y="1857363"/>
            <a:ext cx="2143140" cy="268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2016</TotalTime>
  <Words>53</Words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Греция</vt:lpstr>
      <vt:lpstr>Слайд 5</vt:lpstr>
      <vt:lpstr>Слайд 6</vt:lpstr>
      <vt:lpstr>ЗЕВС</vt:lpstr>
      <vt:lpstr>1 день</vt:lpstr>
      <vt:lpstr>2 - 3 дни</vt:lpstr>
      <vt:lpstr>4 день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167</cp:revision>
  <dcterms:modified xsi:type="dcterms:W3CDTF">2012-05-19T19:27:51Z</dcterms:modified>
</cp:coreProperties>
</file>