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29C-E3BC-4D7C-99D9-10D5DFBB12AA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4945-5B46-465F-958A-685FB22A57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29C-E3BC-4D7C-99D9-10D5DFBB12AA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4945-5B46-465F-958A-685FB22A57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29C-E3BC-4D7C-99D9-10D5DFBB12AA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4945-5B46-465F-958A-685FB22A57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29C-E3BC-4D7C-99D9-10D5DFBB12AA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4945-5B46-465F-958A-685FB22A57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29C-E3BC-4D7C-99D9-10D5DFBB12AA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4945-5B46-465F-958A-685FB22A57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29C-E3BC-4D7C-99D9-10D5DFBB12AA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4945-5B46-465F-958A-685FB22A57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29C-E3BC-4D7C-99D9-10D5DFBB12AA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4945-5B46-465F-958A-685FB22A57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29C-E3BC-4D7C-99D9-10D5DFBB12AA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4945-5B46-465F-958A-685FB22A57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29C-E3BC-4D7C-99D9-10D5DFBB12AA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4945-5B46-465F-958A-685FB22A57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29C-E3BC-4D7C-99D9-10D5DFBB12AA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4945-5B46-465F-958A-685FB22A57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29C-E3BC-4D7C-99D9-10D5DFBB12AA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B4945-5B46-465F-958A-685FB22A57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AA29C-E3BC-4D7C-99D9-10D5DFBB12AA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B4945-5B46-465F-958A-685FB22A577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000108"/>
            <a:ext cx="7772400" cy="1470025"/>
          </a:xfrm>
        </p:spPr>
        <p:txBody>
          <a:bodyPr>
            <a:prstTxWarp prst="textCurveDown">
              <a:avLst/>
            </a:prstTxWarp>
            <a:normAutofit/>
          </a:bodyPr>
          <a:lstStyle/>
          <a:p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Наша любимая учительница!!!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929066"/>
            <a:ext cx="6629424" cy="1614502"/>
          </a:xfrm>
        </p:spPr>
        <p:txBody>
          <a:bodyPr>
            <a:prstTxWarp prst="textDeflate">
              <a:avLst/>
            </a:prstTxWarp>
            <a:normAutofit/>
            <a:scene3d>
              <a:camera prst="perspectiveFront"/>
              <a:lightRig rig="threePt" dir="t"/>
            </a:scene3d>
          </a:bodyPr>
          <a:lstStyle/>
          <a:p>
            <a:r>
              <a:rPr lang="ru-RU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От класса учительнице Галине Петровне. От </a:t>
            </a:r>
            <a:r>
              <a:rPr lang="en-US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“3</a:t>
            </a:r>
            <a:r>
              <a:rPr lang="ru-RU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класса А</a:t>
            </a:r>
            <a:r>
              <a:rPr lang="en-US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,,</a:t>
            </a:r>
            <a:endParaRPr lang="ru-RU" b="1" i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7000"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  <a:effectLst/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Благодарим судьбу за то, 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 нам так в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жизни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повезло, 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 вы за руку привели, 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 началу трудного пути! 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Посеяли в сердцах добро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</a:t>
            </a:r>
            <a:r>
              <a:rPr lang="en-US" dirty="0" smtClean="0"/>
              <a:t>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</a:t>
            </a:r>
            <a:r>
              <a:rPr lang="ru-RU" dirty="0" smtClean="0"/>
              <a:t>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справедливостью своей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 покорили всех детей!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7000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14620"/>
            <a:ext cx="5214974" cy="19288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Вы были нам поводырем </a:t>
            </a: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При </a:t>
            </a: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нашей встрече с букварем. </a:t>
            </a:r>
            <a:b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Вы помогли нам мир открыть, </a:t>
            </a:r>
            <a:b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Писать и с книгою дружить!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ya_kopiya[1]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43504" y="1428736"/>
            <a:ext cx="3786182" cy="4525963"/>
          </a:xfrm>
          <a:effectLst>
            <a:softEdge rad="635000"/>
          </a:effectLst>
        </p:spPr>
      </p:pic>
    </p:spTree>
  </p:cSld>
  <p:clrMapOvr>
    <a:masterClrMapping/>
  </p:clrMapOvr>
  <p:transition spd="med" advClick="0" advTm="7000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071678"/>
            <a:ext cx="4572032" cy="250033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100" b="1" i="1" dirty="0" smtClean="0">
                <a:ln/>
                <a:solidFill>
                  <a:schemeClr val="accent3"/>
                </a:solidFill>
              </a:rPr>
              <a:t>И </a:t>
            </a:r>
            <a:r>
              <a:rPr lang="ru-RU" sz="2700" b="1" i="1" dirty="0" smtClean="0">
                <a:ln/>
                <a:solidFill>
                  <a:schemeClr val="accent3"/>
                </a:solidFill>
              </a:rPr>
              <a:t>каждый день, и каждый час </a:t>
            </a:r>
            <a:br>
              <a:rPr lang="ru-RU" sz="2700" b="1" i="1" dirty="0" smtClean="0">
                <a:ln/>
                <a:solidFill>
                  <a:schemeClr val="accent3"/>
                </a:solidFill>
              </a:rPr>
            </a:br>
            <a:r>
              <a:rPr lang="ru-RU" sz="2700" b="1" i="1" dirty="0" smtClean="0">
                <a:ln/>
                <a:solidFill>
                  <a:schemeClr val="accent3"/>
                </a:solidFill>
              </a:rPr>
              <a:t>Вы терпеливы были! </a:t>
            </a:r>
            <a:br>
              <a:rPr lang="ru-RU" sz="2700" b="1" i="1" dirty="0" smtClean="0">
                <a:ln/>
                <a:solidFill>
                  <a:schemeClr val="accent3"/>
                </a:solidFill>
              </a:rPr>
            </a:br>
            <a:r>
              <a:rPr lang="ru-RU" sz="2700" b="1" i="1" dirty="0" smtClean="0">
                <a:ln/>
                <a:solidFill>
                  <a:schemeClr val="accent3"/>
                </a:solidFill>
              </a:rPr>
              <a:t>Мы любим вас от всей души </a:t>
            </a:r>
            <a:br>
              <a:rPr lang="ru-RU" sz="2700" b="1" i="1" dirty="0" smtClean="0">
                <a:ln/>
                <a:solidFill>
                  <a:schemeClr val="accent3"/>
                </a:solidFill>
              </a:rPr>
            </a:br>
            <a:r>
              <a:rPr lang="ru-RU" sz="2700" b="1" i="1" dirty="0" smtClean="0">
                <a:ln/>
                <a:solidFill>
                  <a:schemeClr val="accent3"/>
                </a:solidFill>
              </a:rPr>
              <a:t>И взрослые, и малыши, </a:t>
            </a:r>
            <a:br>
              <a:rPr lang="ru-RU" sz="2700" b="1" i="1" dirty="0" smtClean="0">
                <a:ln/>
                <a:solidFill>
                  <a:schemeClr val="accent3"/>
                </a:solidFill>
              </a:rPr>
            </a:br>
            <a:r>
              <a:rPr lang="ru-RU" sz="2700" b="1" i="1" dirty="0" smtClean="0">
                <a:ln/>
                <a:solidFill>
                  <a:schemeClr val="accent3"/>
                </a:solidFill>
              </a:rPr>
              <a:t>Девчонки наши и мальчишки, </a:t>
            </a:r>
            <a:br>
              <a:rPr lang="ru-RU" sz="2700" b="1" i="1" dirty="0" smtClean="0">
                <a:ln/>
                <a:solidFill>
                  <a:schemeClr val="accent3"/>
                </a:solidFill>
              </a:rPr>
            </a:br>
            <a:r>
              <a:rPr lang="ru-RU" sz="2700" b="1" i="1" dirty="0" smtClean="0">
                <a:ln/>
                <a:solidFill>
                  <a:schemeClr val="accent3"/>
                </a:solidFill>
              </a:rPr>
              <a:t>И тихие, и шалунишки! </a:t>
            </a:r>
            <a:br>
              <a:rPr lang="ru-RU" sz="2700" b="1" i="1" dirty="0" smtClean="0">
                <a:ln/>
                <a:solidFill>
                  <a:schemeClr val="accent3"/>
                </a:solidFill>
              </a:rPr>
            </a:br>
            <a:r>
              <a:rPr lang="ru-RU" sz="2700" b="1" i="1" dirty="0" smtClean="0">
                <a:ln/>
                <a:solidFill>
                  <a:schemeClr val="accent3"/>
                </a:solidFill>
              </a:rPr>
              <a:t>Нам никогда не позабыть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r>
              <a:rPr lang="ru-RU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700" b="1" dirty="0" smtClean="0">
                <a:ln/>
                <a:solidFill>
                  <a:schemeClr val="accent3"/>
                </a:solidFill>
              </a:rPr>
              <a:t>Лучистый свет любимых глаз, 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endParaRPr lang="ru-RU" b="1" dirty="0">
              <a:ln/>
              <a:solidFill>
                <a:schemeClr val="accent3"/>
              </a:solidFill>
            </a:endParaRPr>
          </a:p>
        </p:txBody>
      </p:sp>
      <p:pic>
        <p:nvPicPr>
          <p:cNvPr id="6" name="Содержимое 5" descr="ya_okolo_doski_1[1]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57818" y="1571612"/>
            <a:ext cx="3686176" cy="3214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 advClick="0" advTm="700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214554"/>
            <a:ext cx="4429156" cy="2071702"/>
          </a:xfrm>
        </p:spPr>
        <p:txBody>
          <a:bodyPr>
            <a:normAutofit fontScale="90000"/>
          </a:bodyPr>
          <a:lstStyle/>
          <a:p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Хотим счастливой видеть вас!</a:t>
            </a:r>
            <a:r>
              <a:rPr lang="ru-RU" sz="2400" dirty="0" smtClean="0"/>
              <a:t> </a:t>
            </a:r>
            <a:r>
              <a:rPr lang="ru-RU" sz="24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одни 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торжеств и неприметных буден – </a:t>
            </a:r>
            <a:b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Невесть в каком году, в каком краю – </a:t>
            </a:r>
            <a:b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Мы добрым словом вспомнить не забудем </a:t>
            </a:r>
            <a:b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Учительницу</a:t>
            </a:r>
            <a:r>
              <a:rPr lang="ru-RU" sz="2400" dirty="0" smtClean="0"/>
              <a:t> 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первую свою! </a:t>
            </a:r>
            <a:b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Что, как цыплят, нас бережно считала,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Когда к себе под "крылышко" брала, </a:t>
            </a:r>
            <a:br>
              <a:rPr lang="ru-RU" sz="27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27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Когда по осени приветливо встречала </a:t>
            </a:r>
            <a:br>
              <a:rPr lang="ru-RU" sz="27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ru-RU" sz="27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7" name="Содержимое 6" descr="l[1]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72066" y="1357298"/>
            <a:ext cx="3429000" cy="3791755"/>
          </a:xfrm>
          <a:effectLst>
            <a:softEdge rad="317500"/>
          </a:effectLst>
        </p:spPr>
      </p:pic>
    </p:spTree>
  </p:cSld>
  <p:clrMapOvr>
    <a:masterClrMapping/>
  </p:clrMapOvr>
  <p:transition spd="med" advClick="0" advTm="7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429000"/>
            <a:ext cx="4000528" cy="428628"/>
          </a:xfrm>
        </p:spPr>
        <p:txBody>
          <a:bodyPr>
            <a:normAutofit fontScale="90000"/>
          </a:bodyPr>
          <a:lstStyle/>
          <a:p>
            <a:r>
              <a:rPr lang="ru-RU" sz="27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 в стены школьные торжественно вела.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b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27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вам за слово, за науку, </a:t>
            </a:r>
            <a:br>
              <a:rPr lang="ru-RU" sz="27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27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 тяжкий труд осиленных азов, </a:t>
            </a:r>
            <a:br>
              <a:rPr lang="ru-RU" sz="27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27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 тот звонок, что предвещал разлуку, </a:t>
            </a:r>
            <a:br>
              <a:rPr lang="ru-RU" sz="27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27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 светлый миг и вечный сердца зов!.. </a:t>
            </a:r>
            <a:endParaRPr lang="ru-RU" sz="2700" dirty="0"/>
          </a:p>
        </p:txBody>
      </p:sp>
      <p:pic>
        <p:nvPicPr>
          <p:cNvPr id="4" name="Содержимое 3" descr="imag0031[1]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0628" y="1714488"/>
            <a:ext cx="3081330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 advClick="0" advTm="7000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Галина Петровна мы вас любим! И вы нас тоже любите!</a:t>
            </a:r>
            <a:endParaRPr lang="ru-RU" sz="2400" dirty="0"/>
          </a:p>
        </p:txBody>
      </p:sp>
      <p:pic>
        <p:nvPicPr>
          <p:cNvPr id="8" name="Содержимое 7" descr="dsc00871[2]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ransition spd="med" advClick="0" advTm="7000"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58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Наша любимая учительница!!!</vt:lpstr>
      <vt:lpstr>Благодарим судьбу за то,  Что нам так в жизни повезло,  Что вы за руку привели,  К началу трудного пути!  Посеяли в сердцах добро, И справедливостью своей, Вы покорили всех детей!  </vt:lpstr>
      <vt:lpstr>  Вы были нам поводырем  При нашей встрече с букварем.  Вы помогли нам мир открыть,  Писать и с книгою дружить!   </vt:lpstr>
      <vt:lpstr>И каждый день, и каждый час  Вы терпеливы были!  Мы любим вас от всей души  И взрослые, и малыши,  Девчонки наши и мальчишки,  И тихие, и шалунишки!  Нам никогда не позабыть   Лучистый свет любимых глаз,  </vt:lpstr>
      <vt:lpstr>Хотим счастливой видеть вас! одни торжеств и неприметных буден –  Невесть в каком году, в каком краю –  Мы добрым словом вспомнить не забудем  Учительницу первую свою!  Что, как цыплят, нас бережно считала,  Когда к себе под "крылышко" брала,  Когда по осени приветливо встречала  </vt:lpstr>
      <vt:lpstr>И в стены школьные торжественно вела.  Спасибо вам за слово, за науку,  За тяжкий труд осиленных азов,  За тот звонок, что предвещал разлуку,  За светлый миг и вечный сердца зов!.. </vt:lpstr>
      <vt:lpstr>Галина Петровна мы вас любим! И вы нас тоже любите!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Наша учительница!!!</dc:title>
  <dc:creator>Дом</dc:creator>
  <cp:lastModifiedBy>Галина Петровна</cp:lastModifiedBy>
  <cp:revision>13</cp:revision>
  <dcterms:created xsi:type="dcterms:W3CDTF">2012-11-15T13:46:49Z</dcterms:created>
  <dcterms:modified xsi:type="dcterms:W3CDTF">2012-11-26T06:00:29Z</dcterms:modified>
</cp:coreProperties>
</file>