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4660"/>
  </p:normalViewPr>
  <p:slideViewPr>
    <p:cSldViewPr>
      <p:cViewPr varScale="1">
        <p:scale>
          <a:sx n="68" d="100"/>
          <a:sy n="6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12568-F038-4143-9E9D-5FB40FB4CAC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FF9F67-41BA-4449-9B1B-BBE35F7483E6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71538E9F-B080-4E57-9927-8885D278B1BC}" type="parTrans" cxnId="{8AFE04A3-49C7-40B3-9A08-B443CB0748C9}">
      <dgm:prSet/>
      <dgm:spPr/>
      <dgm:t>
        <a:bodyPr/>
        <a:lstStyle/>
        <a:p>
          <a:endParaRPr lang="ru-RU"/>
        </a:p>
      </dgm:t>
    </dgm:pt>
    <dgm:pt modelId="{E93ABD1B-8CD8-4212-B047-E67C13CA42EE}" type="sibTrans" cxnId="{8AFE04A3-49C7-40B3-9A08-B443CB0748C9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+?</a:t>
          </a:r>
          <a:endParaRPr lang="ru-RU" dirty="0">
            <a:solidFill>
              <a:srgbClr val="FF0000"/>
            </a:solidFill>
          </a:endParaRPr>
        </a:p>
      </dgm:t>
    </dgm:pt>
    <dgm:pt modelId="{90F1415F-7B4F-4210-9A82-CA4B4A382001}">
      <dgm:prSet phldrT="[Текст]"/>
      <dgm:spPr/>
      <dgm:t>
        <a:bodyPr/>
        <a:lstStyle/>
        <a:p>
          <a:r>
            <a:rPr lang="ru-RU" dirty="0" smtClean="0"/>
            <a:t>10</a:t>
          </a:r>
          <a:endParaRPr lang="ru-RU" dirty="0"/>
        </a:p>
      </dgm:t>
    </dgm:pt>
    <dgm:pt modelId="{C50E9AE6-6F88-4A1E-A112-65209799E63F}" type="parTrans" cxnId="{6F70F1E1-0A9B-4A7D-ABAE-CF02CA182120}">
      <dgm:prSet/>
      <dgm:spPr/>
      <dgm:t>
        <a:bodyPr/>
        <a:lstStyle/>
        <a:p>
          <a:endParaRPr lang="ru-RU"/>
        </a:p>
      </dgm:t>
    </dgm:pt>
    <dgm:pt modelId="{DB815363-5837-4826-AB7E-0B325A2B41CB}" type="sibTrans" cxnId="{6F70F1E1-0A9B-4A7D-ABAE-CF02CA182120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+?</a:t>
          </a:r>
          <a:endParaRPr lang="ru-RU" dirty="0">
            <a:solidFill>
              <a:srgbClr val="FF0000"/>
            </a:solidFill>
          </a:endParaRPr>
        </a:p>
      </dgm:t>
    </dgm:pt>
    <dgm:pt modelId="{94D44398-A28F-4D36-BF29-2817013DD25A}">
      <dgm:prSet phldrT="[Текст]"/>
      <dgm:spPr/>
      <dgm:t>
        <a:bodyPr/>
        <a:lstStyle/>
        <a:p>
          <a:r>
            <a:rPr lang="ru-RU" dirty="0" smtClean="0"/>
            <a:t>15</a:t>
          </a:r>
          <a:endParaRPr lang="ru-RU" dirty="0"/>
        </a:p>
      </dgm:t>
    </dgm:pt>
    <dgm:pt modelId="{0E2D5AB5-0B58-42AB-8DD2-C0C97475EC79}" type="parTrans" cxnId="{967A51C0-59BB-4895-8DF0-ECABF355494A}">
      <dgm:prSet/>
      <dgm:spPr/>
      <dgm:t>
        <a:bodyPr/>
        <a:lstStyle/>
        <a:p>
          <a:endParaRPr lang="ru-RU"/>
        </a:p>
      </dgm:t>
    </dgm:pt>
    <dgm:pt modelId="{368BBB6D-7316-4C93-A4BC-0BC819E61246}" type="sibTrans" cxnId="{967A51C0-59BB-4895-8DF0-ECABF355494A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+?</a:t>
          </a:r>
          <a:endParaRPr lang="ru-RU" dirty="0">
            <a:solidFill>
              <a:srgbClr val="FF0000"/>
            </a:solidFill>
          </a:endParaRPr>
        </a:p>
      </dgm:t>
    </dgm:pt>
    <dgm:pt modelId="{DDD31805-2FC9-4CDD-AF48-81F0B0EB99F1}">
      <dgm:prSet phldrT="[Текст]"/>
      <dgm:spPr/>
      <dgm:t>
        <a:bodyPr/>
        <a:lstStyle/>
        <a:p>
          <a:r>
            <a:rPr lang="ru-RU" dirty="0" smtClean="0"/>
            <a:t>20</a:t>
          </a:r>
          <a:endParaRPr lang="ru-RU" dirty="0"/>
        </a:p>
      </dgm:t>
    </dgm:pt>
    <dgm:pt modelId="{B46EB051-6853-4F64-8203-FD7FAF330B52}" type="parTrans" cxnId="{D5A22255-E6A2-4193-8D2B-B0C203E2616E}">
      <dgm:prSet/>
      <dgm:spPr/>
      <dgm:t>
        <a:bodyPr/>
        <a:lstStyle/>
        <a:p>
          <a:endParaRPr lang="ru-RU"/>
        </a:p>
      </dgm:t>
    </dgm:pt>
    <dgm:pt modelId="{C30A767C-FF87-4C98-9D9E-22F14B21C412}" type="sibTrans" cxnId="{D5A22255-E6A2-4193-8D2B-B0C203E2616E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-?</a:t>
          </a:r>
          <a:endParaRPr lang="ru-RU" dirty="0">
            <a:solidFill>
              <a:srgbClr val="FF0000"/>
            </a:solidFill>
          </a:endParaRPr>
        </a:p>
      </dgm:t>
    </dgm:pt>
    <dgm:pt modelId="{794BEB88-E061-4867-B797-F0300A321D2D}">
      <dgm:prSet phldrT="[Текст]"/>
      <dgm:spPr/>
      <dgm:t>
        <a:bodyPr/>
        <a:lstStyle/>
        <a:p>
          <a:r>
            <a:rPr lang="ru-RU" dirty="0" smtClean="0"/>
            <a:t>20</a:t>
          </a:r>
          <a:endParaRPr lang="ru-RU" dirty="0"/>
        </a:p>
      </dgm:t>
    </dgm:pt>
    <dgm:pt modelId="{05C6CFA0-101F-40DC-A1C3-D5C44984E967}" type="parTrans" cxnId="{DCB9B7EE-DCEB-437D-A816-5E90D9F33440}">
      <dgm:prSet/>
      <dgm:spPr/>
      <dgm:t>
        <a:bodyPr/>
        <a:lstStyle/>
        <a:p>
          <a:endParaRPr lang="ru-RU"/>
        </a:p>
      </dgm:t>
    </dgm:pt>
    <dgm:pt modelId="{67D6A188-23B8-4B85-98FB-B115B958E5E7}" type="sibTrans" cxnId="{DCB9B7EE-DCEB-437D-A816-5E90D9F33440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+?</a:t>
          </a:r>
          <a:endParaRPr lang="ru-RU" dirty="0">
            <a:solidFill>
              <a:srgbClr val="FF0000"/>
            </a:solidFill>
          </a:endParaRPr>
        </a:p>
      </dgm:t>
    </dgm:pt>
    <dgm:pt modelId="{A4029D13-DB05-4716-9410-FC31D1753573}" type="pres">
      <dgm:prSet presAssocID="{0B812568-F038-4143-9E9D-5FB40FB4CAC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FC7669-BD89-4686-AD69-E0EDC72694AD}" type="pres">
      <dgm:prSet presAssocID="{71FF9F67-41BA-4449-9B1B-BBE35F7483E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52ADC-B82A-4AC5-B450-0AC64526676A}" type="pres">
      <dgm:prSet presAssocID="{E93ABD1B-8CD8-4212-B047-E67C13CA42EE}" presName="sibTrans" presStyleLbl="sibTrans2D1" presStyleIdx="0" presStyleCnt="5" custScaleX="219596" custScaleY="170877"/>
      <dgm:spPr/>
      <dgm:t>
        <a:bodyPr/>
        <a:lstStyle/>
        <a:p>
          <a:endParaRPr lang="ru-RU"/>
        </a:p>
      </dgm:t>
    </dgm:pt>
    <dgm:pt modelId="{D53F3592-374B-4F7B-9B32-D21427608862}" type="pres">
      <dgm:prSet presAssocID="{E93ABD1B-8CD8-4212-B047-E67C13CA42EE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08A13C0-9B66-4398-9C9B-9713C31EBB01}" type="pres">
      <dgm:prSet presAssocID="{90F1415F-7B4F-4210-9A82-CA4B4A38200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1D463-1D97-4EA3-B5DD-FCB3005950D6}" type="pres">
      <dgm:prSet presAssocID="{DB815363-5837-4826-AB7E-0B325A2B41CB}" presName="sibTrans" presStyleLbl="sibTrans2D1" presStyleIdx="1" presStyleCnt="5" custScaleX="255695" custScaleY="184429" custLinFactNeighborX="7723" custLinFactNeighborY="-6612"/>
      <dgm:spPr/>
      <dgm:t>
        <a:bodyPr/>
        <a:lstStyle/>
        <a:p>
          <a:endParaRPr lang="ru-RU"/>
        </a:p>
      </dgm:t>
    </dgm:pt>
    <dgm:pt modelId="{54DDD0C5-4362-4E55-AED4-A0DBFC35AA72}" type="pres">
      <dgm:prSet presAssocID="{DB815363-5837-4826-AB7E-0B325A2B41C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CC253768-FC86-4234-A290-AB61CC9E48EC}" type="pres">
      <dgm:prSet presAssocID="{94D44398-A28F-4D36-BF29-2817013DD25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4B0BD-F257-43F8-977F-DF2603CAF294}" type="pres">
      <dgm:prSet presAssocID="{368BBB6D-7316-4C93-A4BC-0BC819E61246}" presName="sibTrans" presStyleLbl="sibTrans2D1" presStyleIdx="2" presStyleCnt="5" custScaleX="194918" custScaleY="168228"/>
      <dgm:spPr/>
      <dgm:t>
        <a:bodyPr/>
        <a:lstStyle/>
        <a:p>
          <a:endParaRPr lang="ru-RU"/>
        </a:p>
      </dgm:t>
    </dgm:pt>
    <dgm:pt modelId="{1117CD84-AF4B-4EA8-AA33-3CECCE0C5D72}" type="pres">
      <dgm:prSet presAssocID="{368BBB6D-7316-4C93-A4BC-0BC819E61246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38A6997-3F2B-4DC3-B1F6-4FCFB12741FC}" type="pres">
      <dgm:prSet presAssocID="{DDD31805-2FC9-4CDD-AF48-81F0B0EB99F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1DBBF-1AA1-450E-BF1A-8404501DE0EF}" type="pres">
      <dgm:prSet presAssocID="{C30A767C-FF87-4C98-9D9E-22F14B21C412}" presName="sibTrans" presStyleLbl="sibTrans2D1" presStyleIdx="3" presStyleCnt="5" custScaleX="223604" custScaleY="186877" custLinFactNeighborX="-13072" custLinFactNeighborY="4151"/>
      <dgm:spPr/>
      <dgm:t>
        <a:bodyPr/>
        <a:lstStyle/>
        <a:p>
          <a:endParaRPr lang="ru-RU"/>
        </a:p>
      </dgm:t>
    </dgm:pt>
    <dgm:pt modelId="{8148C864-C611-42BF-8488-19C1615C6799}" type="pres">
      <dgm:prSet presAssocID="{C30A767C-FF87-4C98-9D9E-22F14B21C412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AEF8545C-0675-436B-A80E-BD07464811D0}" type="pres">
      <dgm:prSet presAssocID="{794BEB88-E061-4867-B797-F0300A321D2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86018-F73B-4603-98B7-B62551CBB4CF}" type="pres">
      <dgm:prSet presAssocID="{67D6A188-23B8-4B85-98FB-B115B958E5E7}" presName="sibTrans" presStyleLbl="sibTrans2D1" presStyleIdx="4" presStyleCnt="5" custScaleX="207763" custScaleY="194954" custLinFactNeighborX="-2726" custLinFactNeighborY="-32368"/>
      <dgm:spPr/>
      <dgm:t>
        <a:bodyPr/>
        <a:lstStyle/>
        <a:p>
          <a:endParaRPr lang="ru-RU"/>
        </a:p>
      </dgm:t>
    </dgm:pt>
    <dgm:pt modelId="{71F70FA9-3C72-4FB6-9B44-2632034E5C00}" type="pres">
      <dgm:prSet presAssocID="{67D6A188-23B8-4B85-98FB-B115B958E5E7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765179F-104F-443B-9C87-1502219A13FA}" type="presOf" srcId="{DB815363-5837-4826-AB7E-0B325A2B41CB}" destId="{54DDD0C5-4362-4E55-AED4-A0DBFC35AA72}" srcOrd="1" destOrd="0" presId="urn:microsoft.com/office/officeart/2005/8/layout/cycle2"/>
    <dgm:cxn modelId="{D3828D0F-9714-4C15-8CAC-C0AE710F345B}" type="presOf" srcId="{C30A767C-FF87-4C98-9D9E-22F14B21C412}" destId="{EB31DBBF-1AA1-450E-BF1A-8404501DE0EF}" srcOrd="0" destOrd="0" presId="urn:microsoft.com/office/officeart/2005/8/layout/cycle2"/>
    <dgm:cxn modelId="{8AFE04A3-49C7-40B3-9A08-B443CB0748C9}" srcId="{0B812568-F038-4143-9E9D-5FB40FB4CACF}" destId="{71FF9F67-41BA-4449-9B1B-BBE35F7483E6}" srcOrd="0" destOrd="0" parTransId="{71538E9F-B080-4E57-9927-8885D278B1BC}" sibTransId="{E93ABD1B-8CD8-4212-B047-E67C13CA42EE}"/>
    <dgm:cxn modelId="{17B833AA-8CDB-4A0A-8618-0C51C6C3FA35}" type="presOf" srcId="{794BEB88-E061-4867-B797-F0300A321D2D}" destId="{AEF8545C-0675-436B-A80E-BD07464811D0}" srcOrd="0" destOrd="0" presId="urn:microsoft.com/office/officeart/2005/8/layout/cycle2"/>
    <dgm:cxn modelId="{69545E6A-DA3D-45BF-8330-4541D552B73C}" type="presOf" srcId="{368BBB6D-7316-4C93-A4BC-0BC819E61246}" destId="{1117CD84-AF4B-4EA8-AA33-3CECCE0C5D72}" srcOrd="1" destOrd="0" presId="urn:microsoft.com/office/officeart/2005/8/layout/cycle2"/>
    <dgm:cxn modelId="{98CF8027-184F-4FEA-A9D3-7111C8B809CD}" type="presOf" srcId="{E93ABD1B-8CD8-4212-B047-E67C13CA42EE}" destId="{BC552ADC-B82A-4AC5-B450-0AC64526676A}" srcOrd="0" destOrd="0" presId="urn:microsoft.com/office/officeart/2005/8/layout/cycle2"/>
    <dgm:cxn modelId="{17DE79B6-5BE8-4CE6-A0E3-6A43DCD91C38}" type="presOf" srcId="{DB815363-5837-4826-AB7E-0B325A2B41CB}" destId="{F111D463-1D97-4EA3-B5DD-FCB3005950D6}" srcOrd="0" destOrd="0" presId="urn:microsoft.com/office/officeart/2005/8/layout/cycle2"/>
    <dgm:cxn modelId="{DA5649C4-0552-4E3A-8E92-B55BE6A974DB}" type="presOf" srcId="{71FF9F67-41BA-4449-9B1B-BBE35F7483E6}" destId="{CBFC7669-BD89-4686-AD69-E0EDC72694AD}" srcOrd="0" destOrd="0" presId="urn:microsoft.com/office/officeart/2005/8/layout/cycle2"/>
    <dgm:cxn modelId="{08E831BB-08AA-4E4E-BCFF-4C8A1CBE17FA}" type="presOf" srcId="{0B812568-F038-4143-9E9D-5FB40FB4CACF}" destId="{A4029D13-DB05-4716-9410-FC31D1753573}" srcOrd="0" destOrd="0" presId="urn:microsoft.com/office/officeart/2005/8/layout/cycle2"/>
    <dgm:cxn modelId="{DCB9B7EE-DCEB-437D-A816-5E90D9F33440}" srcId="{0B812568-F038-4143-9E9D-5FB40FB4CACF}" destId="{794BEB88-E061-4867-B797-F0300A321D2D}" srcOrd="4" destOrd="0" parTransId="{05C6CFA0-101F-40DC-A1C3-D5C44984E967}" sibTransId="{67D6A188-23B8-4B85-98FB-B115B958E5E7}"/>
    <dgm:cxn modelId="{967A51C0-59BB-4895-8DF0-ECABF355494A}" srcId="{0B812568-F038-4143-9E9D-5FB40FB4CACF}" destId="{94D44398-A28F-4D36-BF29-2817013DD25A}" srcOrd="2" destOrd="0" parTransId="{0E2D5AB5-0B58-42AB-8DD2-C0C97475EC79}" sibTransId="{368BBB6D-7316-4C93-A4BC-0BC819E61246}"/>
    <dgm:cxn modelId="{D5A22255-E6A2-4193-8D2B-B0C203E2616E}" srcId="{0B812568-F038-4143-9E9D-5FB40FB4CACF}" destId="{DDD31805-2FC9-4CDD-AF48-81F0B0EB99F1}" srcOrd="3" destOrd="0" parTransId="{B46EB051-6853-4F64-8203-FD7FAF330B52}" sibTransId="{C30A767C-FF87-4C98-9D9E-22F14B21C412}"/>
    <dgm:cxn modelId="{FDDC95CC-0850-446E-A0F1-88E10DCDE1D2}" type="presOf" srcId="{67D6A188-23B8-4B85-98FB-B115B958E5E7}" destId="{71F70FA9-3C72-4FB6-9B44-2632034E5C00}" srcOrd="1" destOrd="0" presId="urn:microsoft.com/office/officeart/2005/8/layout/cycle2"/>
    <dgm:cxn modelId="{CB34C594-9023-40E3-A176-DAFF2169A996}" type="presOf" srcId="{90F1415F-7B4F-4210-9A82-CA4B4A382001}" destId="{B08A13C0-9B66-4398-9C9B-9713C31EBB01}" srcOrd="0" destOrd="0" presId="urn:microsoft.com/office/officeart/2005/8/layout/cycle2"/>
    <dgm:cxn modelId="{55755C9B-7336-4FED-8370-2573A27EEF7B}" type="presOf" srcId="{94D44398-A28F-4D36-BF29-2817013DD25A}" destId="{CC253768-FC86-4234-A290-AB61CC9E48EC}" srcOrd="0" destOrd="0" presId="urn:microsoft.com/office/officeart/2005/8/layout/cycle2"/>
    <dgm:cxn modelId="{6F70F1E1-0A9B-4A7D-ABAE-CF02CA182120}" srcId="{0B812568-F038-4143-9E9D-5FB40FB4CACF}" destId="{90F1415F-7B4F-4210-9A82-CA4B4A382001}" srcOrd="1" destOrd="0" parTransId="{C50E9AE6-6F88-4A1E-A112-65209799E63F}" sibTransId="{DB815363-5837-4826-AB7E-0B325A2B41CB}"/>
    <dgm:cxn modelId="{43A7E379-CE54-48C2-BC63-17D9CFC74E7F}" type="presOf" srcId="{DDD31805-2FC9-4CDD-AF48-81F0B0EB99F1}" destId="{838A6997-3F2B-4DC3-B1F6-4FCFB12741FC}" srcOrd="0" destOrd="0" presId="urn:microsoft.com/office/officeart/2005/8/layout/cycle2"/>
    <dgm:cxn modelId="{648B85D9-F138-459C-968D-3E05706ED760}" type="presOf" srcId="{E93ABD1B-8CD8-4212-B047-E67C13CA42EE}" destId="{D53F3592-374B-4F7B-9B32-D21427608862}" srcOrd="1" destOrd="0" presId="urn:microsoft.com/office/officeart/2005/8/layout/cycle2"/>
    <dgm:cxn modelId="{FA53EDA5-511E-4908-A865-6E5C4914BB4F}" type="presOf" srcId="{67D6A188-23B8-4B85-98FB-B115B958E5E7}" destId="{7D086018-F73B-4603-98B7-B62551CBB4CF}" srcOrd="0" destOrd="0" presId="urn:microsoft.com/office/officeart/2005/8/layout/cycle2"/>
    <dgm:cxn modelId="{2B120084-C1AC-423C-8B93-E49DA3AC1B07}" type="presOf" srcId="{C30A767C-FF87-4C98-9D9E-22F14B21C412}" destId="{8148C864-C611-42BF-8488-19C1615C6799}" srcOrd="1" destOrd="0" presId="urn:microsoft.com/office/officeart/2005/8/layout/cycle2"/>
    <dgm:cxn modelId="{5C363C44-E1C3-46FB-B63C-B94947C190EB}" type="presOf" srcId="{368BBB6D-7316-4C93-A4BC-0BC819E61246}" destId="{C094B0BD-F257-43F8-977F-DF2603CAF294}" srcOrd="0" destOrd="0" presId="urn:microsoft.com/office/officeart/2005/8/layout/cycle2"/>
    <dgm:cxn modelId="{45523AE6-C336-4928-B29E-0E6E36CCF6C6}" type="presParOf" srcId="{A4029D13-DB05-4716-9410-FC31D1753573}" destId="{CBFC7669-BD89-4686-AD69-E0EDC72694AD}" srcOrd="0" destOrd="0" presId="urn:microsoft.com/office/officeart/2005/8/layout/cycle2"/>
    <dgm:cxn modelId="{1100D683-6B8E-4B08-BAD2-D5C005757F39}" type="presParOf" srcId="{A4029D13-DB05-4716-9410-FC31D1753573}" destId="{BC552ADC-B82A-4AC5-B450-0AC64526676A}" srcOrd="1" destOrd="0" presId="urn:microsoft.com/office/officeart/2005/8/layout/cycle2"/>
    <dgm:cxn modelId="{1ABCFB3C-BC56-4C90-B9C7-18E120322771}" type="presParOf" srcId="{BC552ADC-B82A-4AC5-B450-0AC64526676A}" destId="{D53F3592-374B-4F7B-9B32-D21427608862}" srcOrd="0" destOrd="0" presId="urn:microsoft.com/office/officeart/2005/8/layout/cycle2"/>
    <dgm:cxn modelId="{F8E6751B-BDED-4290-B725-FBCDC4EEE8C0}" type="presParOf" srcId="{A4029D13-DB05-4716-9410-FC31D1753573}" destId="{B08A13C0-9B66-4398-9C9B-9713C31EBB01}" srcOrd="2" destOrd="0" presId="urn:microsoft.com/office/officeart/2005/8/layout/cycle2"/>
    <dgm:cxn modelId="{96E86BB0-BB02-4628-8A0E-4F1847953F53}" type="presParOf" srcId="{A4029D13-DB05-4716-9410-FC31D1753573}" destId="{F111D463-1D97-4EA3-B5DD-FCB3005950D6}" srcOrd="3" destOrd="0" presId="urn:microsoft.com/office/officeart/2005/8/layout/cycle2"/>
    <dgm:cxn modelId="{3F077AAE-9822-4664-A9C1-0221085CF826}" type="presParOf" srcId="{F111D463-1D97-4EA3-B5DD-FCB3005950D6}" destId="{54DDD0C5-4362-4E55-AED4-A0DBFC35AA72}" srcOrd="0" destOrd="0" presId="urn:microsoft.com/office/officeart/2005/8/layout/cycle2"/>
    <dgm:cxn modelId="{FE57E8B3-C62D-4F6C-9B82-129504E42A4F}" type="presParOf" srcId="{A4029D13-DB05-4716-9410-FC31D1753573}" destId="{CC253768-FC86-4234-A290-AB61CC9E48EC}" srcOrd="4" destOrd="0" presId="urn:microsoft.com/office/officeart/2005/8/layout/cycle2"/>
    <dgm:cxn modelId="{633BC00C-51D5-4BD7-A1BE-A5047BF61BC1}" type="presParOf" srcId="{A4029D13-DB05-4716-9410-FC31D1753573}" destId="{C094B0BD-F257-43F8-977F-DF2603CAF294}" srcOrd="5" destOrd="0" presId="urn:microsoft.com/office/officeart/2005/8/layout/cycle2"/>
    <dgm:cxn modelId="{70383F12-45DF-4989-BE82-EF5ACFB38FA5}" type="presParOf" srcId="{C094B0BD-F257-43F8-977F-DF2603CAF294}" destId="{1117CD84-AF4B-4EA8-AA33-3CECCE0C5D72}" srcOrd="0" destOrd="0" presId="urn:microsoft.com/office/officeart/2005/8/layout/cycle2"/>
    <dgm:cxn modelId="{007CC948-1F9C-4945-95BD-52D081ADE759}" type="presParOf" srcId="{A4029D13-DB05-4716-9410-FC31D1753573}" destId="{838A6997-3F2B-4DC3-B1F6-4FCFB12741FC}" srcOrd="6" destOrd="0" presId="urn:microsoft.com/office/officeart/2005/8/layout/cycle2"/>
    <dgm:cxn modelId="{1B4BCFB5-9193-4931-AA50-9584AB3C6F5D}" type="presParOf" srcId="{A4029D13-DB05-4716-9410-FC31D1753573}" destId="{EB31DBBF-1AA1-450E-BF1A-8404501DE0EF}" srcOrd="7" destOrd="0" presId="urn:microsoft.com/office/officeart/2005/8/layout/cycle2"/>
    <dgm:cxn modelId="{4492DB34-D226-4F62-B295-510FD2F505D2}" type="presParOf" srcId="{EB31DBBF-1AA1-450E-BF1A-8404501DE0EF}" destId="{8148C864-C611-42BF-8488-19C1615C6799}" srcOrd="0" destOrd="0" presId="urn:microsoft.com/office/officeart/2005/8/layout/cycle2"/>
    <dgm:cxn modelId="{20D6A111-E134-483E-9F72-C5222D3FA9B3}" type="presParOf" srcId="{A4029D13-DB05-4716-9410-FC31D1753573}" destId="{AEF8545C-0675-436B-A80E-BD07464811D0}" srcOrd="8" destOrd="0" presId="urn:microsoft.com/office/officeart/2005/8/layout/cycle2"/>
    <dgm:cxn modelId="{389C4D0A-12F5-4120-8BAC-37C05AE7A16E}" type="presParOf" srcId="{A4029D13-DB05-4716-9410-FC31D1753573}" destId="{7D086018-F73B-4603-98B7-B62551CBB4CF}" srcOrd="9" destOrd="0" presId="urn:microsoft.com/office/officeart/2005/8/layout/cycle2"/>
    <dgm:cxn modelId="{F90965A6-2D27-4C61-ABC5-DBCA8F5A346E}" type="presParOf" srcId="{7D086018-F73B-4603-98B7-B62551CBB4CF}" destId="{71F70FA9-3C72-4FB6-9B44-2632034E5C0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812568-F038-4143-9E9D-5FB40FB4CAC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FF9F67-41BA-4449-9B1B-BBE35F7483E6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71538E9F-B080-4E57-9927-8885D278B1BC}" type="parTrans" cxnId="{8AFE04A3-49C7-40B3-9A08-B443CB0748C9}">
      <dgm:prSet/>
      <dgm:spPr/>
      <dgm:t>
        <a:bodyPr/>
        <a:lstStyle/>
        <a:p>
          <a:endParaRPr lang="ru-RU"/>
        </a:p>
      </dgm:t>
    </dgm:pt>
    <dgm:pt modelId="{E93ABD1B-8CD8-4212-B047-E67C13CA42EE}" type="sibTrans" cxnId="{8AFE04A3-49C7-40B3-9A08-B443CB0748C9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+5</a:t>
          </a:r>
          <a:endParaRPr lang="ru-RU" dirty="0">
            <a:solidFill>
              <a:srgbClr val="FF0000"/>
            </a:solidFill>
          </a:endParaRPr>
        </a:p>
      </dgm:t>
    </dgm:pt>
    <dgm:pt modelId="{90F1415F-7B4F-4210-9A82-CA4B4A382001}">
      <dgm:prSet phldrT="[Текст]"/>
      <dgm:spPr/>
      <dgm:t>
        <a:bodyPr/>
        <a:lstStyle/>
        <a:p>
          <a:r>
            <a:rPr lang="ru-RU" dirty="0" smtClean="0"/>
            <a:t>10</a:t>
          </a:r>
          <a:endParaRPr lang="ru-RU" dirty="0"/>
        </a:p>
      </dgm:t>
    </dgm:pt>
    <dgm:pt modelId="{C50E9AE6-6F88-4A1E-A112-65209799E63F}" type="parTrans" cxnId="{6F70F1E1-0A9B-4A7D-ABAE-CF02CA182120}">
      <dgm:prSet/>
      <dgm:spPr/>
      <dgm:t>
        <a:bodyPr/>
        <a:lstStyle/>
        <a:p>
          <a:endParaRPr lang="ru-RU"/>
        </a:p>
      </dgm:t>
    </dgm:pt>
    <dgm:pt modelId="{DB815363-5837-4826-AB7E-0B325A2B41CB}" type="sibTrans" cxnId="{6F70F1E1-0A9B-4A7D-ABAE-CF02CA182120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+5</a:t>
          </a:r>
          <a:endParaRPr lang="ru-RU" dirty="0">
            <a:solidFill>
              <a:srgbClr val="FF0000"/>
            </a:solidFill>
          </a:endParaRPr>
        </a:p>
      </dgm:t>
    </dgm:pt>
    <dgm:pt modelId="{94D44398-A28F-4D36-BF29-2817013DD25A}">
      <dgm:prSet phldrT="[Текст]"/>
      <dgm:spPr/>
      <dgm:t>
        <a:bodyPr/>
        <a:lstStyle/>
        <a:p>
          <a:r>
            <a:rPr lang="ru-RU" dirty="0" smtClean="0"/>
            <a:t>15</a:t>
          </a:r>
          <a:endParaRPr lang="ru-RU" dirty="0"/>
        </a:p>
      </dgm:t>
    </dgm:pt>
    <dgm:pt modelId="{0E2D5AB5-0B58-42AB-8DD2-C0C97475EC79}" type="parTrans" cxnId="{967A51C0-59BB-4895-8DF0-ECABF355494A}">
      <dgm:prSet/>
      <dgm:spPr/>
      <dgm:t>
        <a:bodyPr/>
        <a:lstStyle/>
        <a:p>
          <a:endParaRPr lang="ru-RU"/>
        </a:p>
      </dgm:t>
    </dgm:pt>
    <dgm:pt modelId="{368BBB6D-7316-4C93-A4BC-0BC819E61246}" type="sibTrans" cxnId="{967A51C0-59BB-4895-8DF0-ECABF355494A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+5</a:t>
          </a:r>
          <a:endParaRPr lang="ru-RU" dirty="0">
            <a:solidFill>
              <a:srgbClr val="FF0000"/>
            </a:solidFill>
          </a:endParaRPr>
        </a:p>
      </dgm:t>
    </dgm:pt>
    <dgm:pt modelId="{DDD31805-2FC9-4CDD-AF48-81F0B0EB99F1}">
      <dgm:prSet phldrT="[Текст]"/>
      <dgm:spPr/>
      <dgm:t>
        <a:bodyPr/>
        <a:lstStyle/>
        <a:p>
          <a:r>
            <a:rPr lang="ru-RU" dirty="0" smtClean="0"/>
            <a:t>20</a:t>
          </a:r>
          <a:endParaRPr lang="ru-RU" dirty="0"/>
        </a:p>
      </dgm:t>
    </dgm:pt>
    <dgm:pt modelId="{B46EB051-6853-4F64-8203-FD7FAF330B52}" type="parTrans" cxnId="{D5A22255-E6A2-4193-8D2B-B0C203E2616E}">
      <dgm:prSet/>
      <dgm:spPr/>
      <dgm:t>
        <a:bodyPr/>
        <a:lstStyle/>
        <a:p>
          <a:endParaRPr lang="ru-RU"/>
        </a:p>
      </dgm:t>
    </dgm:pt>
    <dgm:pt modelId="{C30A767C-FF87-4C98-9D9E-22F14B21C412}" type="sibTrans" cxnId="{D5A22255-E6A2-4193-8D2B-B0C203E2616E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+0</a:t>
          </a:r>
          <a:endParaRPr lang="ru-RU" dirty="0">
            <a:solidFill>
              <a:srgbClr val="FF0000"/>
            </a:solidFill>
          </a:endParaRPr>
        </a:p>
      </dgm:t>
    </dgm:pt>
    <dgm:pt modelId="{794BEB88-E061-4867-B797-F0300A321D2D}">
      <dgm:prSet phldrT="[Текст]"/>
      <dgm:spPr/>
      <dgm:t>
        <a:bodyPr/>
        <a:lstStyle/>
        <a:p>
          <a:r>
            <a:rPr lang="ru-RU" dirty="0" smtClean="0"/>
            <a:t>20</a:t>
          </a:r>
          <a:endParaRPr lang="ru-RU" dirty="0"/>
        </a:p>
      </dgm:t>
    </dgm:pt>
    <dgm:pt modelId="{05C6CFA0-101F-40DC-A1C3-D5C44984E967}" type="parTrans" cxnId="{DCB9B7EE-DCEB-437D-A816-5E90D9F33440}">
      <dgm:prSet/>
      <dgm:spPr/>
      <dgm:t>
        <a:bodyPr/>
        <a:lstStyle/>
        <a:p>
          <a:endParaRPr lang="ru-RU"/>
        </a:p>
      </dgm:t>
    </dgm:pt>
    <dgm:pt modelId="{67D6A188-23B8-4B85-98FB-B115B958E5E7}" type="sibTrans" cxnId="{DCB9B7EE-DCEB-437D-A816-5E90D9F33440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-15</a:t>
          </a:r>
          <a:endParaRPr lang="ru-RU" dirty="0">
            <a:solidFill>
              <a:srgbClr val="FF0000"/>
            </a:solidFill>
          </a:endParaRPr>
        </a:p>
      </dgm:t>
    </dgm:pt>
    <dgm:pt modelId="{A4029D13-DB05-4716-9410-FC31D1753573}" type="pres">
      <dgm:prSet presAssocID="{0B812568-F038-4143-9E9D-5FB40FB4CAC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FC7669-BD89-4686-AD69-E0EDC72694AD}" type="pres">
      <dgm:prSet presAssocID="{71FF9F67-41BA-4449-9B1B-BBE35F7483E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52ADC-B82A-4AC5-B450-0AC64526676A}" type="pres">
      <dgm:prSet presAssocID="{E93ABD1B-8CD8-4212-B047-E67C13CA42EE}" presName="sibTrans" presStyleLbl="sibTrans2D1" presStyleIdx="0" presStyleCnt="5" custScaleX="219596" custScaleY="170877"/>
      <dgm:spPr/>
      <dgm:t>
        <a:bodyPr/>
        <a:lstStyle/>
        <a:p>
          <a:endParaRPr lang="ru-RU"/>
        </a:p>
      </dgm:t>
    </dgm:pt>
    <dgm:pt modelId="{D53F3592-374B-4F7B-9B32-D21427608862}" type="pres">
      <dgm:prSet presAssocID="{E93ABD1B-8CD8-4212-B047-E67C13CA42EE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08A13C0-9B66-4398-9C9B-9713C31EBB01}" type="pres">
      <dgm:prSet presAssocID="{90F1415F-7B4F-4210-9A82-CA4B4A38200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1D463-1D97-4EA3-B5DD-FCB3005950D6}" type="pres">
      <dgm:prSet presAssocID="{DB815363-5837-4826-AB7E-0B325A2B41CB}" presName="sibTrans" presStyleLbl="sibTrans2D1" presStyleIdx="1" presStyleCnt="5" custScaleX="255695" custScaleY="184429" custLinFactNeighborX="7723" custLinFactNeighborY="-6612"/>
      <dgm:spPr/>
      <dgm:t>
        <a:bodyPr/>
        <a:lstStyle/>
        <a:p>
          <a:endParaRPr lang="ru-RU"/>
        </a:p>
      </dgm:t>
    </dgm:pt>
    <dgm:pt modelId="{54DDD0C5-4362-4E55-AED4-A0DBFC35AA72}" type="pres">
      <dgm:prSet presAssocID="{DB815363-5837-4826-AB7E-0B325A2B41C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CC253768-FC86-4234-A290-AB61CC9E48EC}" type="pres">
      <dgm:prSet presAssocID="{94D44398-A28F-4D36-BF29-2817013DD25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4B0BD-F257-43F8-977F-DF2603CAF294}" type="pres">
      <dgm:prSet presAssocID="{368BBB6D-7316-4C93-A4BC-0BC819E61246}" presName="sibTrans" presStyleLbl="sibTrans2D1" presStyleIdx="2" presStyleCnt="5" custScaleX="194918" custScaleY="168228"/>
      <dgm:spPr/>
      <dgm:t>
        <a:bodyPr/>
        <a:lstStyle/>
        <a:p>
          <a:endParaRPr lang="ru-RU"/>
        </a:p>
      </dgm:t>
    </dgm:pt>
    <dgm:pt modelId="{1117CD84-AF4B-4EA8-AA33-3CECCE0C5D72}" type="pres">
      <dgm:prSet presAssocID="{368BBB6D-7316-4C93-A4BC-0BC819E61246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38A6997-3F2B-4DC3-B1F6-4FCFB12741FC}" type="pres">
      <dgm:prSet presAssocID="{DDD31805-2FC9-4CDD-AF48-81F0B0EB99F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1DBBF-1AA1-450E-BF1A-8404501DE0EF}" type="pres">
      <dgm:prSet presAssocID="{C30A767C-FF87-4C98-9D9E-22F14B21C412}" presName="sibTrans" presStyleLbl="sibTrans2D1" presStyleIdx="3" presStyleCnt="5" custScaleX="223604" custScaleY="186877" custLinFactNeighborX="-13072" custLinFactNeighborY="4151"/>
      <dgm:spPr/>
      <dgm:t>
        <a:bodyPr/>
        <a:lstStyle/>
        <a:p>
          <a:endParaRPr lang="ru-RU"/>
        </a:p>
      </dgm:t>
    </dgm:pt>
    <dgm:pt modelId="{8148C864-C611-42BF-8488-19C1615C6799}" type="pres">
      <dgm:prSet presAssocID="{C30A767C-FF87-4C98-9D9E-22F14B21C412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AEF8545C-0675-436B-A80E-BD07464811D0}" type="pres">
      <dgm:prSet presAssocID="{794BEB88-E061-4867-B797-F0300A321D2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86018-F73B-4603-98B7-B62551CBB4CF}" type="pres">
      <dgm:prSet presAssocID="{67D6A188-23B8-4B85-98FB-B115B958E5E7}" presName="sibTrans" presStyleLbl="sibTrans2D1" presStyleIdx="4" presStyleCnt="5" custScaleX="207763" custScaleY="194954" custLinFactNeighborX="-2726" custLinFactNeighborY="-32368"/>
      <dgm:spPr/>
      <dgm:t>
        <a:bodyPr/>
        <a:lstStyle/>
        <a:p>
          <a:endParaRPr lang="ru-RU"/>
        </a:p>
      </dgm:t>
    </dgm:pt>
    <dgm:pt modelId="{71F70FA9-3C72-4FB6-9B44-2632034E5C00}" type="pres">
      <dgm:prSet presAssocID="{67D6A188-23B8-4B85-98FB-B115B958E5E7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089330C2-8748-4AFD-9E56-7DA2BE3E6EF9}" type="presOf" srcId="{94D44398-A28F-4D36-BF29-2817013DD25A}" destId="{CC253768-FC86-4234-A290-AB61CC9E48EC}" srcOrd="0" destOrd="0" presId="urn:microsoft.com/office/officeart/2005/8/layout/cycle2"/>
    <dgm:cxn modelId="{A335EFF4-8CA0-4EED-BF15-4BD2ED7A6A01}" type="presOf" srcId="{DDD31805-2FC9-4CDD-AF48-81F0B0EB99F1}" destId="{838A6997-3F2B-4DC3-B1F6-4FCFB12741FC}" srcOrd="0" destOrd="0" presId="urn:microsoft.com/office/officeart/2005/8/layout/cycle2"/>
    <dgm:cxn modelId="{26C8C32B-51ED-4484-9C10-4612E0A9E467}" type="presOf" srcId="{E93ABD1B-8CD8-4212-B047-E67C13CA42EE}" destId="{D53F3592-374B-4F7B-9B32-D21427608862}" srcOrd="1" destOrd="0" presId="urn:microsoft.com/office/officeart/2005/8/layout/cycle2"/>
    <dgm:cxn modelId="{AD20597A-61C2-4FC4-ABF2-5DEEA716CEA0}" type="presOf" srcId="{67D6A188-23B8-4B85-98FB-B115B958E5E7}" destId="{7D086018-F73B-4603-98B7-B62551CBB4CF}" srcOrd="0" destOrd="0" presId="urn:microsoft.com/office/officeart/2005/8/layout/cycle2"/>
    <dgm:cxn modelId="{A86FBF0F-7D35-42A9-83AF-DA2CE9FFFD68}" type="presOf" srcId="{67D6A188-23B8-4B85-98FB-B115B958E5E7}" destId="{71F70FA9-3C72-4FB6-9B44-2632034E5C00}" srcOrd="1" destOrd="0" presId="urn:microsoft.com/office/officeart/2005/8/layout/cycle2"/>
    <dgm:cxn modelId="{BEF6777F-01A2-4C93-B076-6E59014C7BE1}" type="presOf" srcId="{E93ABD1B-8CD8-4212-B047-E67C13CA42EE}" destId="{BC552ADC-B82A-4AC5-B450-0AC64526676A}" srcOrd="0" destOrd="0" presId="urn:microsoft.com/office/officeart/2005/8/layout/cycle2"/>
    <dgm:cxn modelId="{B52AE961-2E21-4220-B177-24911D8938CF}" type="presOf" srcId="{794BEB88-E061-4867-B797-F0300A321D2D}" destId="{AEF8545C-0675-436B-A80E-BD07464811D0}" srcOrd="0" destOrd="0" presId="urn:microsoft.com/office/officeart/2005/8/layout/cycle2"/>
    <dgm:cxn modelId="{8AFE04A3-49C7-40B3-9A08-B443CB0748C9}" srcId="{0B812568-F038-4143-9E9D-5FB40FB4CACF}" destId="{71FF9F67-41BA-4449-9B1B-BBE35F7483E6}" srcOrd="0" destOrd="0" parTransId="{71538E9F-B080-4E57-9927-8885D278B1BC}" sibTransId="{E93ABD1B-8CD8-4212-B047-E67C13CA42EE}"/>
    <dgm:cxn modelId="{AAF8B060-347D-42A5-8C97-560E4FC1AFC1}" type="presOf" srcId="{C30A767C-FF87-4C98-9D9E-22F14B21C412}" destId="{EB31DBBF-1AA1-450E-BF1A-8404501DE0EF}" srcOrd="0" destOrd="0" presId="urn:microsoft.com/office/officeart/2005/8/layout/cycle2"/>
    <dgm:cxn modelId="{B3A61B31-39FF-41AA-9599-FAD48DD604C6}" type="presOf" srcId="{C30A767C-FF87-4C98-9D9E-22F14B21C412}" destId="{8148C864-C611-42BF-8488-19C1615C6799}" srcOrd="1" destOrd="0" presId="urn:microsoft.com/office/officeart/2005/8/layout/cycle2"/>
    <dgm:cxn modelId="{DCB9B7EE-DCEB-437D-A816-5E90D9F33440}" srcId="{0B812568-F038-4143-9E9D-5FB40FB4CACF}" destId="{794BEB88-E061-4867-B797-F0300A321D2D}" srcOrd="4" destOrd="0" parTransId="{05C6CFA0-101F-40DC-A1C3-D5C44984E967}" sibTransId="{67D6A188-23B8-4B85-98FB-B115B958E5E7}"/>
    <dgm:cxn modelId="{967A51C0-59BB-4895-8DF0-ECABF355494A}" srcId="{0B812568-F038-4143-9E9D-5FB40FB4CACF}" destId="{94D44398-A28F-4D36-BF29-2817013DD25A}" srcOrd="2" destOrd="0" parTransId="{0E2D5AB5-0B58-42AB-8DD2-C0C97475EC79}" sibTransId="{368BBB6D-7316-4C93-A4BC-0BC819E61246}"/>
    <dgm:cxn modelId="{A2912C78-78B8-42F5-BE1B-20983D98A6E7}" type="presOf" srcId="{71FF9F67-41BA-4449-9B1B-BBE35F7483E6}" destId="{CBFC7669-BD89-4686-AD69-E0EDC72694AD}" srcOrd="0" destOrd="0" presId="urn:microsoft.com/office/officeart/2005/8/layout/cycle2"/>
    <dgm:cxn modelId="{D5A22255-E6A2-4193-8D2B-B0C203E2616E}" srcId="{0B812568-F038-4143-9E9D-5FB40FB4CACF}" destId="{DDD31805-2FC9-4CDD-AF48-81F0B0EB99F1}" srcOrd="3" destOrd="0" parTransId="{B46EB051-6853-4F64-8203-FD7FAF330B52}" sibTransId="{C30A767C-FF87-4C98-9D9E-22F14B21C412}"/>
    <dgm:cxn modelId="{2D540620-8B19-4489-A7EB-414011ADA68A}" type="presOf" srcId="{DB815363-5837-4826-AB7E-0B325A2B41CB}" destId="{54DDD0C5-4362-4E55-AED4-A0DBFC35AA72}" srcOrd="1" destOrd="0" presId="urn:microsoft.com/office/officeart/2005/8/layout/cycle2"/>
    <dgm:cxn modelId="{4FFB25BF-0507-4442-AE33-2A5CCE199DF8}" type="presOf" srcId="{DB815363-5837-4826-AB7E-0B325A2B41CB}" destId="{F111D463-1D97-4EA3-B5DD-FCB3005950D6}" srcOrd="0" destOrd="0" presId="urn:microsoft.com/office/officeart/2005/8/layout/cycle2"/>
    <dgm:cxn modelId="{ECFD67B6-341F-44BB-BCCF-D1B9051F1853}" type="presOf" srcId="{368BBB6D-7316-4C93-A4BC-0BC819E61246}" destId="{1117CD84-AF4B-4EA8-AA33-3CECCE0C5D72}" srcOrd="1" destOrd="0" presId="urn:microsoft.com/office/officeart/2005/8/layout/cycle2"/>
    <dgm:cxn modelId="{6F70F1E1-0A9B-4A7D-ABAE-CF02CA182120}" srcId="{0B812568-F038-4143-9E9D-5FB40FB4CACF}" destId="{90F1415F-7B4F-4210-9A82-CA4B4A382001}" srcOrd="1" destOrd="0" parTransId="{C50E9AE6-6F88-4A1E-A112-65209799E63F}" sibTransId="{DB815363-5837-4826-AB7E-0B325A2B41CB}"/>
    <dgm:cxn modelId="{93E17EA5-03C7-42A5-A209-AE7AE91F4E06}" type="presOf" srcId="{368BBB6D-7316-4C93-A4BC-0BC819E61246}" destId="{C094B0BD-F257-43F8-977F-DF2603CAF294}" srcOrd="0" destOrd="0" presId="urn:microsoft.com/office/officeart/2005/8/layout/cycle2"/>
    <dgm:cxn modelId="{E3ECEAE7-9B70-4A1C-A3F2-B407286BCA1F}" type="presOf" srcId="{0B812568-F038-4143-9E9D-5FB40FB4CACF}" destId="{A4029D13-DB05-4716-9410-FC31D1753573}" srcOrd="0" destOrd="0" presId="urn:microsoft.com/office/officeart/2005/8/layout/cycle2"/>
    <dgm:cxn modelId="{1772DB15-18FB-49C8-BF5D-4B56AE0F5DEC}" type="presOf" srcId="{90F1415F-7B4F-4210-9A82-CA4B4A382001}" destId="{B08A13C0-9B66-4398-9C9B-9713C31EBB01}" srcOrd="0" destOrd="0" presId="urn:microsoft.com/office/officeart/2005/8/layout/cycle2"/>
    <dgm:cxn modelId="{C9C4982F-7B5D-4DD9-9923-1474962632C1}" type="presParOf" srcId="{A4029D13-DB05-4716-9410-FC31D1753573}" destId="{CBFC7669-BD89-4686-AD69-E0EDC72694AD}" srcOrd="0" destOrd="0" presId="urn:microsoft.com/office/officeart/2005/8/layout/cycle2"/>
    <dgm:cxn modelId="{D050BD80-794F-4059-AD4E-EC7264196EF6}" type="presParOf" srcId="{A4029D13-DB05-4716-9410-FC31D1753573}" destId="{BC552ADC-B82A-4AC5-B450-0AC64526676A}" srcOrd="1" destOrd="0" presId="urn:microsoft.com/office/officeart/2005/8/layout/cycle2"/>
    <dgm:cxn modelId="{52D7F663-4A4B-4BA4-AAE7-63878A74C2D3}" type="presParOf" srcId="{BC552ADC-B82A-4AC5-B450-0AC64526676A}" destId="{D53F3592-374B-4F7B-9B32-D21427608862}" srcOrd="0" destOrd="0" presId="urn:microsoft.com/office/officeart/2005/8/layout/cycle2"/>
    <dgm:cxn modelId="{29E21BBC-3676-47E6-8CFE-C0A4A1CA55BB}" type="presParOf" srcId="{A4029D13-DB05-4716-9410-FC31D1753573}" destId="{B08A13C0-9B66-4398-9C9B-9713C31EBB01}" srcOrd="2" destOrd="0" presId="urn:microsoft.com/office/officeart/2005/8/layout/cycle2"/>
    <dgm:cxn modelId="{8EBC0D6D-318B-4E96-AC00-6ECD03A139E9}" type="presParOf" srcId="{A4029D13-DB05-4716-9410-FC31D1753573}" destId="{F111D463-1D97-4EA3-B5DD-FCB3005950D6}" srcOrd="3" destOrd="0" presId="urn:microsoft.com/office/officeart/2005/8/layout/cycle2"/>
    <dgm:cxn modelId="{0247206F-8192-4E2F-BE3F-61B33D413089}" type="presParOf" srcId="{F111D463-1D97-4EA3-B5DD-FCB3005950D6}" destId="{54DDD0C5-4362-4E55-AED4-A0DBFC35AA72}" srcOrd="0" destOrd="0" presId="urn:microsoft.com/office/officeart/2005/8/layout/cycle2"/>
    <dgm:cxn modelId="{CE760195-05C2-4BA7-8FC6-4D1287AA63C4}" type="presParOf" srcId="{A4029D13-DB05-4716-9410-FC31D1753573}" destId="{CC253768-FC86-4234-A290-AB61CC9E48EC}" srcOrd="4" destOrd="0" presId="urn:microsoft.com/office/officeart/2005/8/layout/cycle2"/>
    <dgm:cxn modelId="{8A3EE8E1-5FE7-4E5A-B663-52E3E44A61C0}" type="presParOf" srcId="{A4029D13-DB05-4716-9410-FC31D1753573}" destId="{C094B0BD-F257-43F8-977F-DF2603CAF294}" srcOrd="5" destOrd="0" presId="urn:microsoft.com/office/officeart/2005/8/layout/cycle2"/>
    <dgm:cxn modelId="{39A6CD02-075B-48B0-97FB-EC83F171EAC1}" type="presParOf" srcId="{C094B0BD-F257-43F8-977F-DF2603CAF294}" destId="{1117CD84-AF4B-4EA8-AA33-3CECCE0C5D72}" srcOrd="0" destOrd="0" presId="urn:microsoft.com/office/officeart/2005/8/layout/cycle2"/>
    <dgm:cxn modelId="{8E1D08F1-7914-4CE3-94DB-E597B1C2D7FF}" type="presParOf" srcId="{A4029D13-DB05-4716-9410-FC31D1753573}" destId="{838A6997-3F2B-4DC3-B1F6-4FCFB12741FC}" srcOrd="6" destOrd="0" presId="urn:microsoft.com/office/officeart/2005/8/layout/cycle2"/>
    <dgm:cxn modelId="{190ABD69-E59E-4C51-B25C-252435079685}" type="presParOf" srcId="{A4029D13-DB05-4716-9410-FC31D1753573}" destId="{EB31DBBF-1AA1-450E-BF1A-8404501DE0EF}" srcOrd="7" destOrd="0" presId="urn:microsoft.com/office/officeart/2005/8/layout/cycle2"/>
    <dgm:cxn modelId="{86BAC9B2-4851-4932-A3D7-6F866AA8FAAA}" type="presParOf" srcId="{EB31DBBF-1AA1-450E-BF1A-8404501DE0EF}" destId="{8148C864-C611-42BF-8488-19C1615C6799}" srcOrd="0" destOrd="0" presId="urn:microsoft.com/office/officeart/2005/8/layout/cycle2"/>
    <dgm:cxn modelId="{5798C60B-0524-45CC-A432-B9C44C0D0D6D}" type="presParOf" srcId="{A4029D13-DB05-4716-9410-FC31D1753573}" destId="{AEF8545C-0675-436B-A80E-BD07464811D0}" srcOrd="8" destOrd="0" presId="urn:microsoft.com/office/officeart/2005/8/layout/cycle2"/>
    <dgm:cxn modelId="{C11D441A-C39E-4074-AE9E-BD80A7C01BD3}" type="presParOf" srcId="{A4029D13-DB05-4716-9410-FC31D1753573}" destId="{7D086018-F73B-4603-98B7-B62551CBB4CF}" srcOrd="9" destOrd="0" presId="urn:microsoft.com/office/officeart/2005/8/layout/cycle2"/>
    <dgm:cxn modelId="{AF4E0206-F261-49B0-ACAE-032C4A8454BA}" type="presParOf" srcId="{7D086018-F73B-4603-98B7-B62551CBB4CF}" destId="{71F70FA9-3C72-4FB6-9B44-2632034E5C0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609F2D-E6BA-464E-9809-9D2966BB67BE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18EFA75-95C6-48FE-B04F-3FD9B47F230D}">
      <dgm:prSet phldrT="[Текст]"/>
      <dgm:spPr/>
      <dgm:t>
        <a:bodyPr/>
        <a:lstStyle/>
        <a:p>
          <a:r>
            <a:rPr lang="ru-RU" dirty="0" smtClean="0"/>
            <a:t>ты</a:t>
          </a:r>
          <a:endParaRPr lang="ru-RU" dirty="0"/>
        </a:p>
      </dgm:t>
    </dgm:pt>
    <dgm:pt modelId="{3E0DD05D-7975-4AEA-8F91-F886A7E72B86}" type="parTrans" cxnId="{6E45FCEE-C7AC-47F5-9216-76B1B3CC81CF}">
      <dgm:prSet/>
      <dgm:spPr/>
      <dgm:t>
        <a:bodyPr/>
        <a:lstStyle/>
        <a:p>
          <a:endParaRPr lang="ru-RU"/>
        </a:p>
      </dgm:t>
    </dgm:pt>
    <dgm:pt modelId="{65CFE98B-6371-4851-A8B8-4A8DB0CDEEE9}" type="sibTrans" cxnId="{6E45FCEE-C7AC-47F5-9216-76B1B3CC81CF}">
      <dgm:prSet/>
      <dgm:spPr/>
      <dgm:t>
        <a:bodyPr/>
        <a:lstStyle/>
        <a:p>
          <a:endParaRPr lang="ru-RU"/>
        </a:p>
      </dgm:t>
    </dgm:pt>
    <dgm:pt modelId="{0EC07605-46CF-4003-A274-E7442B788164}">
      <dgm:prSet phldrT="[Текст]" custT="1"/>
      <dgm:spPr/>
      <dgm:t>
        <a:bodyPr/>
        <a:lstStyle/>
        <a:p>
          <a:r>
            <a:rPr lang="ru-RU" sz="4000" dirty="0" err="1" smtClean="0"/>
            <a:t>смо</a:t>
          </a:r>
          <a:endParaRPr lang="ru-RU" sz="4000" dirty="0"/>
        </a:p>
      </dgm:t>
    </dgm:pt>
    <dgm:pt modelId="{045E40A4-65E7-4425-81BD-FB7195C8A21B}" type="parTrans" cxnId="{311187B0-14EA-46A8-BEDB-5860C0FA3639}">
      <dgm:prSet/>
      <dgm:spPr/>
      <dgm:t>
        <a:bodyPr/>
        <a:lstStyle/>
        <a:p>
          <a:endParaRPr lang="ru-RU"/>
        </a:p>
      </dgm:t>
    </dgm:pt>
    <dgm:pt modelId="{D9B17BCE-2CB8-4D47-8A04-BAB92BDE0343}" type="sibTrans" cxnId="{311187B0-14EA-46A8-BEDB-5860C0FA3639}">
      <dgm:prSet/>
      <dgm:spPr/>
      <dgm:t>
        <a:bodyPr/>
        <a:lstStyle/>
        <a:p>
          <a:endParaRPr lang="ru-RU"/>
        </a:p>
      </dgm:t>
    </dgm:pt>
    <dgm:pt modelId="{1121CA9F-6E33-4B1E-A9D5-7F9139006CF4}">
      <dgm:prSet phldrT="[Текст]" custT="1"/>
      <dgm:spPr/>
      <dgm:t>
        <a:bodyPr/>
        <a:lstStyle/>
        <a:p>
          <a:r>
            <a:rPr lang="ru-RU" sz="4000" dirty="0" err="1" smtClean="0"/>
            <a:t>жешь</a:t>
          </a:r>
          <a:endParaRPr lang="ru-RU" sz="4000" dirty="0"/>
        </a:p>
      </dgm:t>
    </dgm:pt>
    <dgm:pt modelId="{8E3C6C36-2702-44FA-A257-5C42280F376A}" type="parTrans" cxnId="{1AA48FBE-F685-4666-A153-550475A9829A}">
      <dgm:prSet/>
      <dgm:spPr/>
      <dgm:t>
        <a:bodyPr/>
        <a:lstStyle/>
        <a:p>
          <a:endParaRPr lang="ru-RU"/>
        </a:p>
      </dgm:t>
    </dgm:pt>
    <dgm:pt modelId="{089D1458-6326-4ED1-8069-C44DC6973EDD}" type="sibTrans" cxnId="{1AA48FBE-F685-4666-A153-550475A9829A}">
      <dgm:prSet/>
      <dgm:spPr/>
      <dgm:t>
        <a:bodyPr/>
        <a:lstStyle/>
        <a:p>
          <a:endParaRPr lang="ru-RU"/>
        </a:p>
      </dgm:t>
    </dgm:pt>
    <dgm:pt modelId="{523C96F3-A341-479E-A345-D7365D3F6680}">
      <dgm:prSet phldrT="[Текст]" custT="1"/>
      <dgm:spPr/>
      <dgm:t>
        <a:bodyPr/>
        <a:lstStyle/>
        <a:p>
          <a:r>
            <a:rPr lang="ru-RU" sz="4000" dirty="0" err="1" smtClean="0"/>
            <a:t>уй</a:t>
          </a:r>
          <a:endParaRPr lang="ru-RU" sz="4000" dirty="0"/>
        </a:p>
      </dgm:t>
    </dgm:pt>
    <dgm:pt modelId="{97703A06-89D8-41CB-8324-3B3412FC53C0}" type="parTrans" cxnId="{C3514DE0-D327-42B0-8BCD-B901C1FBCCCB}">
      <dgm:prSet/>
      <dgm:spPr/>
      <dgm:t>
        <a:bodyPr/>
        <a:lstStyle/>
        <a:p>
          <a:endParaRPr lang="ru-RU"/>
        </a:p>
      </dgm:t>
    </dgm:pt>
    <dgm:pt modelId="{1E4EEE8B-8A0F-4D3D-B29C-458AA39DDAE8}" type="sibTrans" cxnId="{C3514DE0-D327-42B0-8BCD-B901C1FBCCCB}">
      <dgm:prSet/>
      <dgm:spPr/>
      <dgm:t>
        <a:bodyPr/>
        <a:lstStyle/>
        <a:p>
          <a:endParaRPr lang="ru-RU"/>
        </a:p>
      </dgm:t>
    </dgm:pt>
    <dgm:pt modelId="{A0C0B68D-99AA-41FA-9B09-24B31DF0BD17}">
      <dgm:prSet phldrT="[Текст]" custT="1"/>
      <dgm:spPr/>
      <dgm:t>
        <a:bodyPr/>
        <a:lstStyle/>
        <a:p>
          <a:r>
            <a:rPr lang="ru-RU" sz="4000" dirty="0" err="1" smtClean="0"/>
            <a:t>ти</a:t>
          </a:r>
          <a:endParaRPr lang="ru-RU" sz="4000" dirty="0"/>
        </a:p>
      </dgm:t>
    </dgm:pt>
    <dgm:pt modelId="{07BD25A5-9A48-4942-8E2B-C67B47A124E8}" type="parTrans" cxnId="{2883FA0D-887C-4638-8655-9DE3CBA7592B}">
      <dgm:prSet/>
      <dgm:spPr/>
      <dgm:t>
        <a:bodyPr/>
        <a:lstStyle/>
        <a:p>
          <a:endParaRPr lang="ru-RU"/>
        </a:p>
      </dgm:t>
    </dgm:pt>
    <dgm:pt modelId="{A281B1B8-5005-471F-A752-B60508778630}" type="sibTrans" cxnId="{2883FA0D-887C-4638-8655-9DE3CBA7592B}">
      <dgm:prSet/>
      <dgm:spPr/>
      <dgm:t>
        <a:bodyPr/>
        <a:lstStyle/>
        <a:p>
          <a:endParaRPr lang="ru-RU"/>
        </a:p>
      </dgm:t>
    </dgm:pt>
    <dgm:pt modelId="{5ECF906B-BE3A-44BC-9989-66C8528F9667}" type="pres">
      <dgm:prSet presAssocID="{C9609F2D-E6BA-464E-9809-9D2966BB67B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8EE02F-E8C1-48A8-AF3A-CEFDF2C70F6A}" type="pres">
      <dgm:prSet presAssocID="{C9609F2D-E6BA-464E-9809-9D2966BB67BE}" presName="matrix" presStyleCnt="0"/>
      <dgm:spPr/>
    </dgm:pt>
    <dgm:pt modelId="{6CC2E417-98F2-44E4-9668-1A27A1484795}" type="pres">
      <dgm:prSet presAssocID="{C9609F2D-E6BA-464E-9809-9D2966BB67BE}" presName="tile1" presStyleLbl="node1" presStyleIdx="0" presStyleCnt="4"/>
      <dgm:spPr/>
      <dgm:t>
        <a:bodyPr/>
        <a:lstStyle/>
        <a:p>
          <a:endParaRPr lang="ru-RU"/>
        </a:p>
      </dgm:t>
    </dgm:pt>
    <dgm:pt modelId="{237C8940-894B-46AC-8F6E-756DEE1FDA7B}" type="pres">
      <dgm:prSet presAssocID="{C9609F2D-E6BA-464E-9809-9D2966BB67B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97A1D-8294-42D0-8761-C8ECC7E08691}" type="pres">
      <dgm:prSet presAssocID="{C9609F2D-E6BA-464E-9809-9D2966BB67BE}" presName="tile2" presStyleLbl="node1" presStyleIdx="1" presStyleCnt="4" custLinFactY="14063" custLinFactNeighborX="-2344" custLinFactNeighborY="100000"/>
      <dgm:spPr/>
      <dgm:t>
        <a:bodyPr/>
        <a:lstStyle/>
        <a:p>
          <a:endParaRPr lang="ru-RU"/>
        </a:p>
      </dgm:t>
    </dgm:pt>
    <dgm:pt modelId="{7ECD2993-53A9-4FE3-BD60-338CC2AAFAD1}" type="pres">
      <dgm:prSet presAssocID="{C9609F2D-E6BA-464E-9809-9D2966BB67B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25839-A03F-468F-AC19-A06EC2F811CB}" type="pres">
      <dgm:prSet presAssocID="{C9609F2D-E6BA-464E-9809-9D2966BB67BE}" presName="tile3" presStyleLbl="node1" presStyleIdx="2" presStyleCnt="4"/>
      <dgm:spPr/>
      <dgm:t>
        <a:bodyPr/>
        <a:lstStyle/>
        <a:p>
          <a:endParaRPr lang="ru-RU"/>
        </a:p>
      </dgm:t>
    </dgm:pt>
    <dgm:pt modelId="{9F5B6619-88D8-4F5A-BDD4-1BAC2FC722B5}" type="pres">
      <dgm:prSet presAssocID="{C9609F2D-E6BA-464E-9809-9D2966BB67B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54E1A-0B2B-438D-90BE-D0F53A99DCE7}" type="pres">
      <dgm:prSet presAssocID="{C9609F2D-E6BA-464E-9809-9D2966BB67BE}" presName="tile4" presStyleLbl="node1" presStyleIdx="3" presStyleCnt="4" custLinFactX="57143" custLinFactY="-44555" custLinFactNeighborX="100000" custLinFactNeighborY="-100000"/>
      <dgm:spPr/>
      <dgm:t>
        <a:bodyPr/>
        <a:lstStyle/>
        <a:p>
          <a:endParaRPr lang="ru-RU"/>
        </a:p>
      </dgm:t>
    </dgm:pt>
    <dgm:pt modelId="{BB028821-E19F-483B-A43A-A26E1EAE9FD5}" type="pres">
      <dgm:prSet presAssocID="{C9609F2D-E6BA-464E-9809-9D2966BB67B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241E0-D63A-47D5-9C7F-5C99602859DD}" type="pres">
      <dgm:prSet presAssocID="{C9609F2D-E6BA-464E-9809-9D2966BB67B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4F434A1-693D-46FB-A5DC-F73BD86973CD}" type="presOf" srcId="{0EC07605-46CF-4003-A274-E7442B788164}" destId="{237C8940-894B-46AC-8F6E-756DEE1FDA7B}" srcOrd="1" destOrd="0" presId="urn:microsoft.com/office/officeart/2005/8/layout/matrix1"/>
    <dgm:cxn modelId="{6E45FCEE-C7AC-47F5-9216-76B1B3CC81CF}" srcId="{C9609F2D-E6BA-464E-9809-9D2966BB67BE}" destId="{218EFA75-95C6-48FE-B04F-3FD9B47F230D}" srcOrd="0" destOrd="0" parTransId="{3E0DD05D-7975-4AEA-8F91-F886A7E72B86}" sibTransId="{65CFE98B-6371-4851-A8B8-4A8DB0CDEEE9}"/>
    <dgm:cxn modelId="{C3514DE0-D327-42B0-8BCD-B901C1FBCCCB}" srcId="{218EFA75-95C6-48FE-B04F-3FD9B47F230D}" destId="{523C96F3-A341-479E-A345-D7365D3F6680}" srcOrd="2" destOrd="0" parTransId="{97703A06-89D8-41CB-8324-3B3412FC53C0}" sibTransId="{1E4EEE8B-8A0F-4D3D-B29C-458AA39DDAE8}"/>
    <dgm:cxn modelId="{2883FA0D-887C-4638-8655-9DE3CBA7592B}" srcId="{218EFA75-95C6-48FE-B04F-3FD9B47F230D}" destId="{A0C0B68D-99AA-41FA-9B09-24B31DF0BD17}" srcOrd="3" destOrd="0" parTransId="{07BD25A5-9A48-4942-8E2B-C67B47A124E8}" sibTransId="{A281B1B8-5005-471F-A752-B60508778630}"/>
    <dgm:cxn modelId="{311187B0-14EA-46A8-BEDB-5860C0FA3639}" srcId="{218EFA75-95C6-48FE-B04F-3FD9B47F230D}" destId="{0EC07605-46CF-4003-A274-E7442B788164}" srcOrd="0" destOrd="0" parTransId="{045E40A4-65E7-4425-81BD-FB7195C8A21B}" sibTransId="{D9B17BCE-2CB8-4D47-8A04-BAB92BDE0343}"/>
    <dgm:cxn modelId="{82C05CDF-8211-4F97-B3E4-A97B9CDCA99A}" type="presOf" srcId="{523C96F3-A341-479E-A345-D7365D3F6680}" destId="{9F5B6619-88D8-4F5A-BDD4-1BAC2FC722B5}" srcOrd="1" destOrd="0" presId="urn:microsoft.com/office/officeart/2005/8/layout/matrix1"/>
    <dgm:cxn modelId="{96830567-5D01-4F51-9C3D-106F21F4A448}" type="presOf" srcId="{523C96F3-A341-479E-A345-D7365D3F6680}" destId="{5EA25839-A03F-468F-AC19-A06EC2F811CB}" srcOrd="0" destOrd="0" presId="urn:microsoft.com/office/officeart/2005/8/layout/matrix1"/>
    <dgm:cxn modelId="{6A6CEDB6-F113-42A1-A170-FA16C6237C5E}" type="presOf" srcId="{C9609F2D-E6BA-464E-9809-9D2966BB67BE}" destId="{5ECF906B-BE3A-44BC-9989-66C8528F9667}" srcOrd="0" destOrd="0" presId="urn:microsoft.com/office/officeart/2005/8/layout/matrix1"/>
    <dgm:cxn modelId="{1AA48FBE-F685-4666-A153-550475A9829A}" srcId="{218EFA75-95C6-48FE-B04F-3FD9B47F230D}" destId="{1121CA9F-6E33-4B1E-A9D5-7F9139006CF4}" srcOrd="1" destOrd="0" parTransId="{8E3C6C36-2702-44FA-A257-5C42280F376A}" sibTransId="{089D1458-6326-4ED1-8069-C44DC6973EDD}"/>
    <dgm:cxn modelId="{A88177C2-BA3B-46E5-BA5B-90CAC1ED1E6E}" type="presOf" srcId="{1121CA9F-6E33-4B1E-A9D5-7F9139006CF4}" destId="{EE697A1D-8294-42D0-8761-C8ECC7E08691}" srcOrd="0" destOrd="0" presId="urn:microsoft.com/office/officeart/2005/8/layout/matrix1"/>
    <dgm:cxn modelId="{4C9460FE-3004-44E8-8C17-D894C680EAB1}" type="presOf" srcId="{218EFA75-95C6-48FE-B04F-3FD9B47F230D}" destId="{53C241E0-D63A-47D5-9C7F-5C99602859DD}" srcOrd="0" destOrd="0" presId="urn:microsoft.com/office/officeart/2005/8/layout/matrix1"/>
    <dgm:cxn modelId="{15B2E0D6-30A1-45B3-9629-B9A0EA945CA4}" type="presOf" srcId="{1121CA9F-6E33-4B1E-A9D5-7F9139006CF4}" destId="{7ECD2993-53A9-4FE3-BD60-338CC2AAFAD1}" srcOrd="1" destOrd="0" presId="urn:microsoft.com/office/officeart/2005/8/layout/matrix1"/>
    <dgm:cxn modelId="{9DE66143-033B-45F9-AE2C-9C4724B323F8}" type="presOf" srcId="{A0C0B68D-99AA-41FA-9B09-24B31DF0BD17}" destId="{F4554E1A-0B2B-438D-90BE-D0F53A99DCE7}" srcOrd="0" destOrd="0" presId="urn:microsoft.com/office/officeart/2005/8/layout/matrix1"/>
    <dgm:cxn modelId="{A58B5300-A8F8-4FD8-990E-9A53E0ECB54F}" type="presOf" srcId="{A0C0B68D-99AA-41FA-9B09-24B31DF0BD17}" destId="{BB028821-E19F-483B-A43A-A26E1EAE9FD5}" srcOrd="1" destOrd="0" presId="urn:microsoft.com/office/officeart/2005/8/layout/matrix1"/>
    <dgm:cxn modelId="{1700C7B8-309C-411D-8A2B-6FC27BA3F4ED}" type="presOf" srcId="{0EC07605-46CF-4003-A274-E7442B788164}" destId="{6CC2E417-98F2-44E4-9668-1A27A1484795}" srcOrd="0" destOrd="0" presId="urn:microsoft.com/office/officeart/2005/8/layout/matrix1"/>
    <dgm:cxn modelId="{8BAD7121-090F-4C72-AD0F-3A5D1FEB1963}" type="presParOf" srcId="{5ECF906B-BE3A-44BC-9989-66C8528F9667}" destId="{718EE02F-E8C1-48A8-AF3A-CEFDF2C70F6A}" srcOrd="0" destOrd="0" presId="urn:microsoft.com/office/officeart/2005/8/layout/matrix1"/>
    <dgm:cxn modelId="{9B8C8472-DC50-4966-A900-EC8782F19AB6}" type="presParOf" srcId="{718EE02F-E8C1-48A8-AF3A-CEFDF2C70F6A}" destId="{6CC2E417-98F2-44E4-9668-1A27A1484795}" srcOrd="0" destOrd="0" presId="urn:microsoft.com/office/officeart/2005/8/layout/matrix1"/>
    <dgm:cxn modelId="{080BEADF-C570-421D-893C-21DAE60AE3AA}" type="presParOf" srcId="{718EE02F-E8C1-48A8-AF3A-CEFDF2C70F6A}" destId="{237C8940-894B-46AC-8F6E-756DEE1FDA7B}" srcOrd="1" destOrd="0" presId="urn:microsoft.com/office/officeart/2005/8/layout/matrix1"/>
    <dgm:cxn modelId="{3B27B993-F236-4D38-9069-3C2199E8B269}" type="presParOf" srcId="{718EE02F-E8C1-48A8-AF3A-CEFDF2C70F6A}" destId="{EE697A1D-8294-42D0-8761-C8ECC7E08691}" srcOrd="2" destOrd="0" presId="urn:microsoft.com/office/officeart/2005/8/layout/matrix1"/>
    <dgm:cxn modelId="{BBD3D8E4-C474-4499-B8C9-B4EB804F6BFD}" type="presParOf" srcId="{718EE02F-E8C1-48A8-AF3A-CEFDF2C70F6A}" destId="{7ECD2993-53A9-4FE3-BD60-338CC2AAFAD1}" srcOrd="3" destOrd="0" presId="urn:microsoft.com/office/officeart/2005/8/layout/matrix1"/>
    <dgm:cxn modelId="{4E0069F3-46EA-4128-A4D8-F584DB7B5209}" type="presParOf" srcId="{718EE02F-E8C1-48A8-AF3A-CEFDF2C70F6A}" destId="{5EA25839-A03F-468F-AC19-A06EC2F811CB}" srcOrd="4" destOrd="0" presId="urn:microsoft.com/office/officeart/2005/8/layout/matrix1"/>
    <dgm:cxn modelId="{2C57DCE1-3BF6-4DF6-8109-911FAE77898E}" type="presParOf" srcId="{718EE02F-E8C1-48A8-AF3A-CEFDF2C70F6A}" destId="{9F5B6619-88D8-4F5A-BDD4-1BAC2FC722B5}" srcOrd="5" destOrd="0" presId="urn:microsoft.com/office/officeart/2005/8/layout/matrix1"/>
    <dgm:cxn modelId="{CDC07941-C013-4EAD-92E3-11C03306AB64}" type="presParOf" srcId="{718EE02F-E8C1-48A8-AF3A-CEFDF2C70F6A}" destId="{F4554E1A-0B2B-438D-90BE-D0F53A99DCE7}" srcOrd="6" destOrd="0" presId="urn:microsoft.com/office/officeart/2005/8/layout/matrix1"/>
    <dgm:cxn modelId="{188E5267-F45F-4D9D-B43E-DE00814D59E1}" type="presParOf" srcId="{718EE02F-E8C1-48A8-AF3A-CEFDF2C70F6A}" destId="{BB028821-E19F-483B-A43A-A26E1EAE9FD5}" srcOrd="7" destOrd="0" presId="urn:microsoft.com/office/officeart/2005/8/layout/matrix1"/>
    <dgm:cxn modelId="{846003DD-3BBE-4B3E-BCFD-A43614825FCB}" type="presParOf" srcId="{5ECF906B-BE3A-44BC-9989-66C8528F9667}" destId="{53C241E0-D63A-47D5-9C7F-5C99602859D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609F2D-E6BA-464E-9809-9D2966BB67BE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18EFA75-95C6-48FE-B04F-3FD9B47F230D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E0DD05D-7975-4AEA-8F91-F886A7E72B86}" type="parTrans" cxnId="{6E45FCEE-C7AC-47F5-9216-76B1B3CC81CF}">
      <dgm:prSet/>
      <dgm:spPr/>
      <dgm:t>
        <a:bodyPr/>
        <a:lstStyle/>
        <a:p>
          <a:endParaRPr lang="ru-RU"/>
        </a:p>
      </dgm:t>
    </dgm:pt>
    <dgm:pt modelId="{65CFE98B-6371-4851-A8B8-4A8DB0CDEEE9}" type="sibTrans" cxnId="{6E45FCEE-C7AC-47F5-9216-76B1B3CC81CF}">
      <dgm:prSet/>
      <dgm:spPr/>
      <dgm:t>
        <a:bodyPr/>
        <a:lstStyle/>
        <a:p>
          <a:endParaRPr lang="ru-RU"/>
        </a:p>
      </dgm:t>
    </dgm:pt>
    <dgm:pt modelId="{0EC07605-46CF-4003-A274-E7442B788164}">
      <dgm:prSet phldrT="[Текст]" custT="1"/>
      <dgm:spPr/>
      <dgm:t>
        <a:bodyPr/>
        <a:lstStyle/>
        <a:p>
          <a:r>
            <a:rPr lang="ru-RU" sz="4000" dirty="0" smtClean="0"/>
            <a:t>2</a:t>
          </a:r>
          <a:endParaRPr lang="ru-RU" sz="4000" dirty="0"/>
        </a:p>
      </dgm:t>
    </dgm:pt>
    <dgm:pt modelId="{045E40A4-65E7-4425-81BD-FB7195C8A21B}" type="parTrans" cxnId="{311187B0-14EA-46A8-BEDB-5860C0FA3639}">
      <dgm:prSet/>
      <dgm:spPr/>
      <dgm:t>
        <a:bodyPr/>
        <a:lstStyle/>
        <a:p>
          <a:endParaRPr lang="ru-RU"/>
        </a:p>
      </dgm:t>
    </dgm:pt>
    <dgm:pt modelId="{D9B17BCE-2CB8-4D47-8A04-BAB92BDE0343}" type="sibTrans" cxnId="{311187B0-14EA-46A8-BEDB-5860C0FA3639}">
      <dgm:prSet/>
      <dgm:spPr/>
      <dgm:t>
        <a:bodyPr/>
        <a:lstStyle/>
        <a:p>
          <a:endParaRPr lang="ru-RU"/>
        </a:p>
      </dgm:t>
    </dgm:pt>
    <dgm:pt modelId="{1121CA9F-6E33-4B1E-A9D5-7F9139006CF4}">
      <dgm:prSet phldrT="[Текст]" custT="1"/>
      <dgm:spPr/>
      <dgm:t>
        <a:bodyPr/>
        <a:lstStyle/>
        <a:p>
          <a:r>
            <a:rPr lang="ru-RU" sz="4000" dirty="0" smtClean="0"/>
            <a:t>3</a:t>
          </a:r>
          <a:endParaRPr lang="ru-RU" sz="4000" dirty="0"/>
        </a:p>
      </dgm:t>
    </dgm:pt>
    <dgm:pt modelId="{8E3C6C36-2702-44FA-A257-5C42280F376A}" type="parTrans" cxnId="{1AA48FBE-F685-4666-A153-550475A9829A}">
      <dgm:prSet/>
      <dgm:spPr/>
      <dgm:t>
        <a:bodyPr/>
        <a:lstStyle/>
        <a:p>
          <a:endParaRPr lang="ru-RU"/>
        </a:p>
      </dgm:t>
    </dgm:pt>
    <dgm:pt modelId="{089D1458-6326-4ED1-8069-C44DC6973EDD}" type="sibTrans" cxnId="{1AA48FBE-F685-4666-A153-550475A9829A}">
      <dgm:prSet/>
      <dgm:spPr/>
      <dgm:t>
        <a:bodyPr/>
        <a:lstStyle/>
        <a:p>
          <a:endParaRPr lang="ru-RU"/>
        </a:p>
      </dgm:t>
    </dgm:pt>
    <dgm:pt modelId="{523C96F3-A341-479E-A345-D7365D3F6680}">
      <dgm:prSet phldrT="[Текст]" custT="1"/>
      <dgm:spPr/>
      <dgm:t>
        <a:bodyPr/>
        <a:lstStyle/>
        <a:p>
          <a:r>
            <a:rPr lang="ru-RU" sz="4000" dirty="0" smtClean="0"/>
            <a:t>4</a:t>
          </a:r>
          <a:endParaRPr lang="ru-RU" sz="4000" dirty="0"/>
        </a:p>
      </dgm:t>
    </dgm:pt>
    <dgm:pt modelId="{97703A06-89D8-41CB-8324-3B3412FC53C0}" type="parTrans" cxnId="{C3514DE0-D327-42B0-8BCD-B901C1FBCCCB}">
      <dgm:prSet/>
      <dgm:spPr/>
      <dgm:t>
        <a:bodyPr/>
        <a:lstStyle/>
        <a:p>
          <a:endParaRPr lang="ru-RU"/>
        </a:p>
      </dgm:t>
    </dgm:pt>
    <dgm:pt modelId="{1E4EEE8B-8A0F-4D3D-B29C-458AA39DDAE8}" type="sibTrans" cxnId="{C3514DE0-D327-42B0-8BCD-B901C1FBCCCB}">
      <dgm:prSet/>
      <dgm:spPr/>
      <dgm:t>
        <a:bodyPr/>
        <a:lstStyle/>
        <a:p>
          <a:endParaRPr lang="ru-RU"/>
        </a:p>
      </dgm:t>
    </dgm:pt>
    <dgm:pt modelId="{A0C0B68D-99AA-41FA-9B09-24B31DF0BD17}">
      <dgm:prSet phldrT="[Текст]" custT="1"/>
      <dgm:spPr/>
      <dgm:t>
        <a:bodyPr/>
        <a:lstStyle/>
        <a:p>
          <a:r>
            <a:rPr lang="ru-RU" sz="4000" dirty="0" smtClean="0"/>
            <a:t>5</a:t>
          </a:r>
          <a:endParaRPr lang="ru-RU" sz="4000" dirty="0"/>
        </a:p>
      </dgm:t>
    </dgm:pt>
    <dgm:pt modelId="{07BD25A5-9A48-4942-8E2B-C67B47A124E8}" type="parTrans" cxnId="{2883FA0D-887C-4638-8655-9DE3CBA7592B}">
      <dgm:prSet/>
      <dgm:spPr/>
      <dgm:t>
        <a:bodyPr/>
        <a:lstStyle/>
        <a:p>
          <a:endParaRPr lang="ru-RU"/>
        </a:p>
      </dgm:t>
    </dgm:pt>
    <dgm:pt modelId="{A281B1B8-5005-471F-A752-B60508778630}" type="sibTrans" cxnId="{2883FA0D-887C-4638-8655-9DE3CBA7592B}">
      <dgm:prSet/>
      <dgm:spPr/>
      <dgm:t>
        <a:bodyPr/>
        <a:lstStyle/>
        <a:p>
          <a:endParaRPr lang="ru-RU"/>
        </a:p>
      </dgm:t>
    </dgm:pt>
    <dgm:pt modelId="{5ECF906B-BE3A-44BC-9989-66C8528F9667}" type="pres">
      <dgm:prSet presAssocID="{C9609F2D-E6BA-464E-9809-9D2966BB67B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8EE02F-E8C1-48A8-AF3A-CEFDF2C70F6A}" type="pres">
      <dgm:prSet presAssocID="{C9609F2D-E6BA-464E-9809-9D2966BB67BE}" presName="matrix" presStyleCnt="0"/>
      <dgm:spPr/>
    </dgm:pt>
    <dgm:pt modelId="{6CC2E417-98F2-44E4-9668-1A27A1484795}" type="pres">
      <dgm:prSet presAssocID="{C9609F2D-E6BA-464E-9809-9D2966BB67BE}" presName="tile1" presStyleLbl="node1" presStyleIdx="0" presStyleCnt="4" custLinFactNeighborX="3095" custLinFactNeighborY="-594"/>
      <dgm:spPr/>
      <dgm:t>
        <a:bodyPr/>
        <a:lstStyle/>
        <a:p>
          <a:endParaRPr lang="ru-RU"/>
        </a:p>
      </dgm:t>
    </dgm:pt>
    <dgm:pt modelId="{237C8940-894B-46AC-8F6E-756DEE1FDA7B}" type="pres">
      <dgm:prSet presAssocID="{C9609F2D-E6BA-464E-9809-9D2966BB67B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97A1D-8294-42D0-8761-C8ECC7E08691}" type="pres">
      <dgm:prSet presAssocID="{C9609F2D-E6BA-464E-9809-9D2966BB67BE}" presName="tile2" presStyleLbl="node1" presStyleIdx="1" presStyleCnt="4" custLinFactY="14063" custLinFactNeighborX="-2344" custLinFactNeighborY="100000"/>
      <dgm:spPr/>
      <dgm:t>
        <a:bodyPr/>
        <a:lstStyle/>
        <a:p>
          <a:endParaRPr lang="ru-RU"/>
        </a:p>
      </dgm:t>
    </dgm:pt>
    <dgm:pt modelId="{7ECD2993-53A9-4FE3-BD60-338CC2AAFAD1}" type="pres">
      <dgm:prSet presAssocID="{C9609F2D-E6BA-464E-9809-9D2966BB67B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25839-A03F-468F-AC19-A06EC2F811CB}" type="pres">
      <dgm:prSet presAssocID="{C9609F2D-E6BA-464E-9809-9D2966BB67BE}" presName="tile3" presStyleLbl="node1" presStyleIdx="2" presStyleCnt="4"/>
      <dgm:spPr/>
      <dgm:t>
        <a:bodyPr/>
        <a:lstStyle/>
        <a:p>
          <a:endParaRPr lang="ru-RU"/>
        </a:p>
      </dgm:t>
    </dgm:pt>
    <dgm:pt modelId="{9F5B6619-88D8-4F5A-BDD4-1BAC2FC722B5}" type="pres">
      <dgm:prSet presAssocID="{C9609F2D-E6BA-464E-9809-9D2966BB67B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54E1A-0B2B-438D-90BE-D0F53A99DCE7}" type="pres">
      <dgm:prSet presAssocID="{C9609F2D-E6BA-464E-9809-9D2966BB67BE}" presName="tile4" presStyleLbl="node1" presStyleIdx="3" presStyleCnt="4" custLinFactX="57143" custLinFactY="-44555" custLinFactNeighborX="100000" custLinFactNeighborY="-100000"/>
      <dgm:spPr/>
      <dgm:t>
        <a:bodyPr/>
        <a:lstStyle/>
        <a:p>
          <a:endParaRPr lang="ru-RU"/>
        </a:p>
      </dgm:t>
    </dgm:pt>
    <dgm:pt modelId="{BB028821-E19F-483B-A43A-A26E1EAE9FD5}" type="pres">
      <dgm:prSet presAssocID="{C9609F2D-E6BA-464E-9809-9D2966BB67B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241E0-D63A-47D5-9C7F-5C99602859DD}" type="pres">
      <dgm:prSet presAssocID="{C9609F2D-E6BA-464E-9809-9D2966BB67B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9A66D25-1DE3-4C4D-80D2-971D214C6B63}" type="presOf" srcId="{1121CA9F-6E33-4B1E-A9D5-7F9139006CF4}" destId="{EE697A1D-8294-42D0-8761-C8ECC7E08691}" srcOrd="0" destOrd="0" presId="urn:microsoft.com/office/officeart/2005/8/layout/matrix1"/>
    <dgm:cxn modelId="{36034B40-B13B-4A13-971B-366A6765915F}" type="presOf" srcId="{0EC07605-46CF-4003-A274-E7442B788164}" destId="{237C8940-894B-46AC-8F6E-756DEE1FDA7B}" srcOrd="1" destOrd="0" presId="urn:microsoft.com/office/officeart/2005/8/layout/matrix1"/>
    <dgm:cxn modelId="{961FF710-38E6-43D6-BF30-1FFDDA10F2C9}" type="presOf" srcId="{523C96F3-A341-479E-A345-D7365D3F6680}" destId="{5EA25839-A03F-468F-AC19-A06EC2F811CB}" srcOrd="0" destOrd="0" presId="urn:microsoft.com/office/officeart/2005/8/layout/matrix1"/>
    <dgm:cxn modelId="{69B45719-1A29-49D5-B1DB-D5391E99173F}" type="presOf" srcId="{218EFA75-95C6-48FE-B04F-3FD9B47F230D}" destId="{53C241E0-D63A-47D5-9C7F-5C99602859DD}" srcOrd="0" destOrd="0" presId="urn:microsoft.com/office/officeart/2005/8/layout/matrix1"/>
    <dgm:cxn modelId="{68784071-5401-445E-B61F-C96D8700C0E7}" type="presOf" srcId="{1121CA9F-6E33-4B1E-A9D5-7F9139006CF4}" destId="{7ECD2993-53A9-4FE3-BD60-338CC2AAFAD1}" srcOrd="1" destOrd="0" presId="urn:microsoft.com/office/officeart/2005/8/layout/matrix1"/>
    <dgm:cxn modelId="{6E45FCEE-C7AC-47F5-9216-76B1B3CC81CF}" srcId="{C9609F2D-E6BA-464E-9809-9D2966BB67BE}" destId="{218EFA75-95C6-48FE-B04F-3FD9B47F230D}" srcOrd="0" destOrd="0" parTransId="{3E0DD05D-7975-4AEA-8F91-F886A7E72B86}" sibTransId="{65CFE98B-6371-4851-A8B8-4A8DB0CDEEE9}"/>
    <dgm:cxn modelId="{C3514DE0-D327-42B0-8BCD-B901C1FBCCCB}" srcId="{218EFA75-95C6-48FE-B04F-3FD9B47F230D}" destId="{523C96F3-A341-479E-A345-D7365D3F6680}" srcOrd="2" destOrd="0" parTransId="{97703A06-89D8-41CB-8324-3B3412FC53C0}" sibTransId="{1E4EEE8B-8A0F-4D3D-B29C-458AA39DDAE8}"/>
    <dgm:cxn modelId="{2883FA0D-887C-4638-8655-9DE3CBA7592B}" srcId="{218EFA75-95C6-48FE-B04F-3FD9B47F230D}" destId="{A0C0B68D-99AA-41FA-9B09-24B31DF0BD17}" srcOrd="3" destOrd="0" parTransId="{07BD25A5-9A48-4942-8E2B-C67B47A124E8}" sibTransId="{A281B1B8-5005-471F-A752-B60508778630}"/>
    <dgm:cxn modelId="{311187B0-14EA-46A8-BEDB-5860C0FA3639}" srcId="{218EFA75-95C6-48FE-B04F-3FD9B47F230D}" destId="{0EC07605-46CF-4003-A274-E7442B788164}" srcOrd="0" destOrd="0" parTransId="{045E40A4-65E7-4425-81BD-FB7195C8A21B}" sibTransId="{D9B17BCE-2CB8-4D47-8A04-BAB92BDE0343}"/>
    <dgm:cxn modelId="{4AAA3366-1EBA-4E04-AFD8-A476F17F4783}" type="presOf" srcId="{0EC07605-46CF-4003-A274-E7442B788164}" destId="{6CC2E417-98F2-44E4-9668-1A27A1484795}" srcOrd="0" destOrd="0" presId="urn:microsoft.com/office/officeart/2005/8/layout/matrix1"/>
    <dgm:cxn modelId="{E62F87DB-ED43-443C-AE40-D11021A99983}" type="presOf" srcId="{A0C0B68D-99AA-41FA-9B09-24B31DF0BD17}" destId="{F4554E1A-0B2B-438D-90BE-D0F53A99DCE7}" srcOrd="0" destOrd="0" presId="urn:microsoft.com/office/officeart/2005/8/layout/matrix1"/>
    <dgm:cxn modelId="{1AA48FBE-F685-4666-A153-550475A9829A}" srcId="{218EFA75-95C6-48FE-B04F-3FD9B47F230D}" destId="{1121CA9F-6E33-4B1E-A9D5-7F9139006CF4}" srcOrd="1" destOrd="0" parTransId="{8E3C6C36-2702-44FA-A257-5C42280F376A}" sibTransId="{089D1458-6326-4ED1-8069-C44DC6973EDD}"/>
    <dgm:cxn modelId="{23ADF109-7F88-4EB8-A56D-0A99DF9C496F}" type="presOf" srcId="{C9609F2D-E6BA-464E-9809-9D2966BB67BE}" destId="{5ECF906B-BE3A-44BC-9989-66C8528F9667}" srcOrd="0" destOrd="0" presId="urn:microsoft.com/office/officeart/2005/8/layout/matrix1"/>
    <dgm:cxn modelId="{35AB7E1D-EA89-49F0-ACA6-C03B1FCB37FB}" type="presOf" srcId="{523C96F3-A341-479E-A345-D7365D3F6680}" destId="{9F5B6619-88D8-4F5A-BDD4-1BAC2FC722B5}" srcOrd="1" destOrd="0" presId="urn:microsoft.com/office/officeart/2005/8/layout/matrix1"/>
    <dgm:cxn modelId="{FF9B8130-49E2-4A2D-94C5-B5AEB6570568}" type="presOf" srcId="{A0C0B68D-99AA-41FA-9B09-24B31DF0BD17}" destId="{BB028821-E19F-483B-A43A-A26E1EAE9FD5}" srcOrd="1" destOrd="0" presId="urn:microsoft.com/office/officeart/2005/8/layout/matrix1"/>
    <dgm:cxn modelId="{CB5911C2-A6BB-4BAC-9E71-1CD6EA5D715D}" type="presParOf" srcId="{5ECF906B-BE3A-44BC-9989-66C8528F9667}" destId="{718EE02F-E8C1-48A8-AF3A-CEFDF2C70F6A}" srcOrd="0" destOrd="0" presId="urn:microsoft.com/office/officeart/2005/8/layout/matrix1"/>
    <dgm:cxn modelId="{5482813E-EC21-4E2B-898F-369B83931C4B}" type="presParOf" srcId="{718EE02F-E8C1-48A8-AF3A-CEFDF2C70F6A}" destId="{6CC2E417-98F2-44E4-9668-1A27A1484795}" srcOrd="0" destOrd="0" presId="urn:microsoft.com/office/officeart/2005/8/layout/matrix1"/>
    <dgm:cxn modelId="{95D2FCA2-6D31-4AB4-AA57-DD43130BDAC4}" type="presParOf" srcId="{718EE02F-E8C1-48A8-AF3A-CEFDF2C70F6A}" destId="{237C8940-894B-46AC-8F6E-756DEE1FDA7B}" srcOrd="1" destOrd="0" presId="urn:microsoft.com/office/officeart/2005/8/layout/matrix1"/>
    <dgm:cxn modelId="{77825CE8-AD83-429B-A572-FB17D2AA5E97}" type="presParOf" srcId="{718EE02F-E8C1-48A8-AF3A-CEFDF2C70F6A}" destId="{EE697A1D-8294-42D0-8761-C8ECC7E08691}" srcOrd="2" destOrd="0" presId="urn:microsoft.com/office/officeart/2005/8/layout/matrix1"/>
    <dgm:cxn modelId="{767ABF79-95F4-4C65-9069-F583021CD38E}" type="presParOf" srcId="{718EE02F-E8C1-48A8-AF3A-CEFDF2C70F6A}" destId="{7ECD2993-53A9-4FE3-BD60-338CC2AAFAD1}" srcOrd="3" destOrd="0" presId="urn:microsoft.com/office/officeart/2005/8/layout/matrix1"/>
    <dgm:cxn modelId="{551316CD-3877-4E7D-974B-E8C56A631F03}" type="presParOf" srcId="{718EE02F-E8C1-48A8-AF3A-CEFDF2C70F6A}" destId="{5EA25839-A03F-468F-AC19-A06EC2F811CB}" srcOrd="4" destOrd="0" presId="urn:microsoft.com/office/officeart/2005/8/layout/matrix1"/>
    <dgm:cxn modelId="{1A1D927B-8070-4D58-BEC5-2A77CEAFD44F}" type="presParOf" srcId="{718EE02F-E8C1-48A8-AF3A-CEFDF2C70F6A}" destId="{9F5B6619-88D8-4F5A-BDD4-1BAC2FC722B5}" srcOrd="5" destOrd="0" presId="urn:microsoft.com/office/officeart/2005/8/layout/matrix1"/>
    <dgm:cxn modelId="{C2031CFD-BE13-402B-9839-DDFFB8BB1287}" type="presParOf" srcId="{718EE02F-E8C1-48A8-AF3A-CEFDF2C70F6A}" destId="{F4554E1A-0B2B-438D-90BE-D0F53A99DCE7}" srcOrd="6" destOrd="0" presId="urn:microsoft.com/office/officeart/2005/8/layout/matrix1"/>
    <dgm:cxn modelId="{F0EC3262-F23C-4A7E-BA03-3190628067D2}" type="presParOf" srcId="{718EE02F-E8C1-48A8-AF3A-CEFDF2C70F6A}" destId="{BB028821-E19F-483B-A43A-A26E1EAE9FD5}" srcOrd="7" destOrd="0" presId="urn:microsoft.com/office/officeart/2005/8/layout/matrix1"/>
    <dgm:cxn modelId="{202DB97B-F3A5-4FFF-9560-64D2181EDDBE}" type="presParOf" srcId="{5ECF906B-BE3A-44BC-9989-66C8528F9667}" destId="{53C241E0-D63A-47D5-9C7F-5C99602859D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C7669-BD89-4686-AD69-E0EDC72694AD}">
      <dsp:nvSpPr>
        <dsp:cNvPr id="0" name=""/>
        <dsp:cNvSpPr/>
      </dsp:nvSpPr>
      <dsp:spPr>
        <a:xfrm>
          <a:off x="3403550" y="533"/>
          <a:ext cx="1422499" cy="1422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5</a:t>
          </a:r>
          <a:endParaRPr lang="ru-RU" sz="6400" kern="1200" dirty="0"/>
        </a:p>
      </dsp:txBody>
      <dsp:txXfrm>
        <a:off x="3403550" y="533"/>
        <a:ext cx="1422499" cy="1422499"/>
      </dsp:txXfrm>
    </dsp:sp>
    <dsp:sp modelId="{BC552ADC-B82A-4AC5-B450-0AC64526676A}">
      <dsp:nvSpPr>
        <dsp:cNvPr id="0" name=""/>
        <dsp:cNvSpPr/>
      </dsp:nvSpPr>
      <dsp:spPr>
        <a:xfrm rot="2160000">
          <a:off x="4555211" y="922690"/>
          <a:ext cx="828896" cy="820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F0000"/>
              </a:solidFill>
            </a:rPr>
            <a:t>+?</a:t>
          </a:r>
          <a:endParaRPr lang="ru-RU" sz="3600" kern="1200" dirty="0">
            <a:solidFill>
              <a:srgbClr val="FF0000"/>
            </a:solidFill>
          </a:endParaRPr>
        </a:p>
      </dsp:txBody>
      <dsp:txXfrm rot="2160000">
        <a:off x="4555211" y="922690"/>
        <a:ext cx="828896" cy="820369"/>
      </dsp:txXfrm>
    </dsp:sp>
    <dsp:sp modelId="{B08A13C0-9B66-4398-9C9B-9713C31EBB01}">
      <dsp:nvSpPr>
        <dsp:cNvPr id="0" name=""/>
        <dsp:cNvSpPr/>
      </dsp:nvSpPr>
      <dsp:spPr>
        <a:xfrm>
          <a:off x="5130555" y="1255276"/>
          <a:ext cx="1422499" cy="1422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10</a:t>
          </a:r>
          <a:endParaRPr lang="ru-RU" sz="6400" kern="1200" dirty="0"/>
        </a:p>
      </dsp:txBody>
      <dsp:txXfrm>
        <a:off x="5130555" y="1255276"/>
        <a:ext cx="1422499" cy="1422499"/>
      </dsp:txXfrm>
    </dsp:sp>
    <dsp:sp modelId="{F111D463-1D97-4EA3-B5DD-FCB3005950D6}">
      <dsp:nvSpPr>
        <dsp:cNvPr id="0" name=""/>
        <dsp:cNvSpPr/>
      </dsp:nvSpPr>
      <dsp:spPr>
        <a:xfrm rot="6480000">
          <a:off x="5061850" y="2497014"/>
          <a:ext cx="965157" cy="885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F0000"/>
              </a:solidFill>
            </a:rPr>
            <a:t>+?</a:t>
          </a:r>
          <a:endParaRPr lang="ru-RU" sz="3600" kern="1200" dirty="0">
            <a:solidFill>
              <a:srgbClr val="FF0000"/>
            </a:solidFill>
          </a:endParaRPr>
        </a:p>
      </dsp:txBody>
      <dsp:txXfrm rot="6480000">
        <a:off x="5061850" y="2497014"/>
        <a:ext cx="965157" cy="885431"/>
      </dsp:txXfrm>
    </dsp:sp>
    <dsp:sp modelId="{CC253768-FC86-4234-A290-AB61CC9E48EC}">
      <dsp:nvSpPr>
        <dsp:cNvPr id="0" name=""/>
        <dsp:cNvSpPr/>
      </dsp:nvSpPr>
      <dsp:spPr>
        <a:xfrm>
          <a:off x="4470898" y="3285492"/>
          <a:ext cx="1422499" cy="1422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15</a:t>
          </a:r>
          <a:endParaRPr lang="ru-RU" sz="6400" kern="1200" dirty="0"/>
        </a:p>
      </dsp:txBody>
      <dsp:txXfrm>
        <a:off x="4470898" y="3285492"/>
        <a:ext cx="1422499" cy="1422499"/>
      </dsp:txXfrm>
    </dsp:sp>
    <dsp:sp modelId="{C094B0BD-F257-43F8-977F-DF2603CAF294}">
      <dsp:nvSpPr>
        <dsp:cNvPr id="0" name=""/>
        <dsp:cNvSpPr/>
      </dsp:nvSpPr>
      <dsp:spPr>
        <a:xfrm rot="10800000">
          <a:off x="3757610" y="3592916"/>
          <a:ext cx="735745" cy="807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F0000"/>
              </a:solidFill>
            </a:rPr>
            <a:t>+?</a:t>
          </a:r>
          <a:endParaRPr lang="ru-RU" sz="3600" kern="1200" dirty="0">
            <a:solidFill>
              <a:srgbClr val="FF0000"/>
            </a:solidFill>
          </a:endParaRPr>
        </a:p>
      </dsp:txBody>
      <dsp:txXfrm rot="10800000">
        <a:off x="3757610" y="3592916"/>
        <a:ext cx="735745" cy="807651"/>
      </dsp:txXfrm>
    </dsp:sp>
    <dsp:sp modelId="{838A6997-3F2B-4DC3-B1F6-4FCFB12741FC}">
      <dsp:nvSpPr>
        <dsp:cNvPr id="0" name=""/>
        <dsp:cNvSpPr/>
      </dsp:nvSpPr>
      <dsp:spPr>
        <a:xfrm>
          <a:off x="2336202" y="3285492"/>
          <a:ext cx="1422499" cy="1422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20</a:t>
          </a:r>
          <a:endParaRPr lang="ru-RU" sz="6400" kern="1200" dirty="0"/>
        </a:p>
      </dsp:txBody>
      <dsp:txXfrm>
        <a:off x="2336202" y="3285492"/>
        <a:ext cx="1422499" cy="1422499"/>
      </dsp:txXfrm>
    </dsp:sp>
    <dsp:sp modelId="{EB31DBBF-1AA1-450E-BF1A-8404501DE0EF}">
      <dsp:nvSpPr>
        <dsp:cNvPr id="0" name=""/>
        <dsp:cNvSpPr/>
      </dsp:nvSpPr>
      <dsp:spPr>
        <a:xfrm rot="15120000">
          <a:off x="2249569" y="2563130"/>
          <a:ext cx="844025" cy="8971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F0000"/>
              </a:solidFill>
            </a:rPr>
            <a:t>-?</a:t>
          </a:r>
          <a:endParaRPr lang="ru-RU" sz="3600" kern="1200" dirty="0">
            <a:solidFill>
              <a:srgbClr val="FF0000"/>
            </a:solidFill>
          </a:endParaRPr>
        </a:p>
      </dsp:txBody>
      <dsp:txXfrm rot="15120000">
        <a:off x="2249569" y="2563130"/>
        <a:ext cx="844025" cy="897184"/>
      </dsp:txXfrm>
    </dsp:sp>
    <dsp:sp modelId="{AEF8545C-0675-436B-A80E-BD07464811D0}">
      <dsp:nvSpPr>
        <dsp:cNvPr id="0" name=""/>
        <dsp:cNvSpPr/>
      </dsp:nvSpPr>
      <dsp:spPr>
        <a:xfrm>
          <a:off x="1676545" y="1255276"/>
          <a:ext cx="1422499" cy="1422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20</a:t>
          </a:r>
          <a:endParaRPr lang="ru-RU" sz="6400" kern="1200" dirty="0"/>
        </a:p>
      </dsp:txBody>
      <dsp:txXfrm>
        <a:off x="1676545" y="1255276"/>
        <a:ext cx="1422499" cy="1422499"/>
      </dsp:txXfrm>
    </dsp:sp>
    <dsp:sp modelId="{7D086018-F73B-4603-98B7-B62551CBB4CF}">
      <dsp:nvSpPr>
        <dsp:cNvPr id="0" name=""/>
        <dsp:cNvSpPr/>
      </dsp:nvSpPr>
      <dsp:spPr>
        <a:xfrm rot="19440000">
          <a:off x="2840249" y="722056"/>
          <a:ext cx="784231" cy="9359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F0000"/>
              </a:solidFill>
            </a:rPr>
            <a:t>+?</a:t>
          </a:r>
          <a:endParaRPr lang="ru-RU" sz="3600" kern="1200" dirty="0">
            <a:solidFill>
              <a:srgbClr val="FF0000"/>
            </a:solidFill>
          </a:endParaRPr>
        </a:p>
      </dsp:txBody>
      <dsp:txXfrm rot="19440000">
        <a:off x="2840249" y="722056"/>
        <a:ext cx="784231" cy="9359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C7669-BD89-4686-AD69-E0EDC72694AD}">
      <dsp:nvSpPr>
        <dsp:cNvPr id="0" name=""/>
        <dsp:cNvSpPr/>
      </dsp:nvSpPr>
      <dsp:spPr>
        <a:xfrm>
          <a:off x="3403550" y="533"/>
          <a:ext cx="1422499" cy="1422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5</a:t>
          </a:r>
          <a:endParaRPr lang="ru-RU" sz="6400" kern="1200" dirty="0"/>
        </a:p>
      </dsp:txBody>
      <dsp:txXfrm>
        <a:off x="3403550" y="533"/>
        <a:ext cx="1422499" cy="1422499"/>
      </dsp:txXfrm>
    </dsp:sp>
    <dsp:sp modelId="{BC552ADC-B82A-4AC5-B450-0AC64526676A}">
      <dsp:nvSpPr>
        <dsp:cNvPr id="0" name=""/>
        <dsp:cNvSpPr/>
      </dsp:nvSpPr>
      <dsp:spPr>
        <a:xfrm rot="2160000">
          <a:off x="4555211" y="922690"/>
          <a:ext cx="828896" cy="820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0000"/>
              </a:solidFill>
            </a:rPr>
            <a:t>+5</a:t>
          </a:r>
          <a:endParaRPr lang="ru-RU" sz="3200" kern="1200" dirty="0">
            <a:solidFill>
              <a:srgbClr val="FF0000"/>
            </a:solidFill>
          </a:endParaRPr>
        </a:p>
      </dsp:txBody>
      <dsp:txXfrm rot="2160000">
        <a:off x="4555211" y="922690"/>
        <a:ext cx="828896" cy="820369"/>
      </dsp:txXfrm>
    </dsp:sp>
    <dsp:sp modelId="{B08A13C0-9B66-4398-9C9B-9713C31EBB01}">
      <dsp:nvSpPr>
        <dsp:cNvPr id="0" name=""/>
        <dsp:cNvSpPr/>
      </dsp:nvSpPr>
      <dsp:spPr>
        <a:xfrm>
          <a:off x="5130555" y="1255276"/>
          <a:ext cx="1422499" cy="1422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10</a:t>
          </a:r>
          <a:endParaRPr lang="ru-RU" sz="6400" kern="1200" dirty="0"/>
        </a:p>
      </dsp:txBody>
      <dsp:txXfrm>
        <a:off x="5130555" y="1255276"/>
        <a:ext cx="1422499" cy="1422499"/>
      </dsp:txXfrm>
    </dsp:sp>
    <dsp:sp modelId="{F111D463-1D97-4EA3-B5DD-FCB3005950D6}">
      <dsp:nvSpPr>
        <dsp:cNvPr id="0" name=""/>
        <dsp:cNvSpPr/>
      </dsp:nvSpPr>
      <dsp:spPr>
        <a:xfrm rot="6480000">
          <a:off x="5061850" y="2497014"/>
          <a:ext cx="965157" cy="885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0000"/>
              </a:solidFill>
            </a:rPr>
            <a:t>+5</a:t>
          </a:r>
          <a:endParaRPr lang="ru-RU" sz="3200" kern="1200" dirty="0">
            <a:solidFill>
              <a:srgbClr val="FF0000"/>
            </a:solidFill>
          </a:endParaRPr>
        </a:p>
      </dsp:txBody>
      <dsp:txXfrm rot="6480000">
        <a:off x="5061850" y="2497014"/>
        <a:ext cx="965157" cy="885431"/>
      </dsp:txXfrm>
    </dsp:sp>
    <dsp:sp modelId="{CC253768-FC86-4234-A290-AB61CC9E48EC}">
      <dsp:nvSpPr>
        <dsp:cNvPr id="0" name=""/>
        <dsp:cNvSpPr/>
      </dsp:nvSpPr>
      <dsp:spPr>
        <a:xfrm>
          <a:off x="4470898" y="3285492"/>
          <a:ext cx="1422499" cy="1422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15</a:t>
          </a:r>
          <a:endParaRPr lang="ru-RU" sz="6400" kern="1200" dirty="0"/>
        </a:p>
      </dsp:txBody>
      <dsp:txXfrm>
        <a:off x="4470898" y="3285492"/>
        <a:ext cx="1422499" cy="1422499"/>
      </dsp:txXfrm>
    </dsp:sp>
    <dsp:sp modelId="{C094B0BD-F257-43F8-977F-DF2603CAF294}">
      <dsp:nvSpPr>
        <dsp:cNvPr id="0" name=""/>
        <dsp:cNvSpPr/>
      </dsp:nvSpPr>
      <dsp:spPr>
        <a:xfrm rot="10800000">
          <a:off x="3757610" y="3592916"/>
          <a:ext cx="735745" cy="807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0000"/>
              </a:solidFill>
            </a:rPr>
            <a:t>+5</a:t>
          </a:r>
          <a:endParaRPr lang="ru-RU" sz="3200" kern="1200" dirty="0">
            <a:solidFill>
              <a:srgbClr val="FF0000"/>
            </a:solidFill>
          </a:endParaRPr>
        </a:p>
      </dsp:txBody>
      <dsp:txXfrm rot="10800000">
        <a:off x="3757610" y="3592916"/>
        <a:ext cx="735745" cy="807651"/>
      </dsp:txXfrm>
    </dsp:sp>
    <dsp:sp modelId="{838A6997-3F2B-4DC3-B1F6-4FCFB12741FC}">
      <dsp:nvSpPr>
        <dsp:cNvPr id="0" name=""/>
        <dsp:cNvSpPr/>
      </dsp:nvSpPr>
      <dsp:spPr>
        <a:xfrm>
          <a:off x="2336202" y="3285492"/>
          <a:ext cx="1422499" cy="1422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20</a:t>
          </a:r>
          <a:endParaRPr lang="ru-RU" sz="6400" kern="1200" dirty="0"/>
        </a:p>
      </dsp:txBody>
      <dsp:txXfrm>
        <a:off x="2336202" y="3285492"/>
        <a:ext cx="1422499" cy="1422499"/>
      </dsp:txXfrm>
    </dsp:sp>
    <dsp:sp modelId="{EB31DBBF-1AA1-450E-BF1A-8404501DE0EF}">
      <dsp:nvSpPr>
        <dsp:cNvPr id="0" name=""/>
        <dsp:cNvSpPr/>
      </dsp:nvSpPr>
      <dsp:spPr>
        <a:xfrm rot="15120000">
          <a:off x="2249569" y="2563130"/>
          <a:ext cx="844025" cy="8971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0000"/>
              </a:solidFill>
            </a:rPr>
            <a:t>+0</a:t>
          </a:r>
          <a:endParaRPr lang="ru-RU" sz="3200" kern="1200" dirty="0">
            <a:solidFill>
              <a:srgbClr val="FF0000"/>
            </a:solidFill>
          </a:endParaRPr>
        </a:p>
      </dsp:txBody>
      <dsp:txXfrm rot="15120000">
        <a:off x="2249569" y="2563130"/>
        <a:ext cx="844025" cy="897184"/>
      </dsp:txXfrm>
    </dsp:sp>
    <dsp:sp modelId="{AEF8545C-0675-436B-A80E-BD07464811D0}">
      <dsp:nvSpPr>
        <dsp:cNvPr id="0" name=""/>
        <dsp:cNvSpPr/>
      </dsp:nvSpPr>
      <dsp:spPr>
        <a:xfrm>
          <a:off x="1676545" y="1255276"/>
          <a:ext cx="1422499" cy="1422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20</a:t>
          </a:r>
          <a:endParaRPr lang="ru-RU" sz="6400" kern="1200" dirty="0"/>
        </a:p>
      </dsp:txBody>
      <dsp:txXfrm>
        <a:off x="1676545" y="1255276"/>
        <a:ext cx="1422499" cy="1422499"/>
      </dsp:txXfrm>
    </dsp:sp>
    <dsp:sp modelId="{7D086018-F73B-4603-98B7-B62551CBB4CF}">
      <dsp:nvSpPr>
        <dsp:cNvPr id="0" name=""/>
        <dsp:cNvSpPr/>
      </dsp:nvSpPr>
      <dsp:spPr>
        <a:xfrm rot="19440000">
          <a:off x="2840249" y="722056"/>
          <a:ext cx="784231" cy="9359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0000"/>
              </a:solidFill>
            </a:rPr>
            <a:t>-15</a:t>
          </a:r>
          <a:endParaRPr lang="ru-RU" sz="3200" kern="1200" dirty="0">
            <a:solidFill>
              <a:srgbClr val="FF0000"/>
            </a:solidFill>
          </a:endParaRPr>
        </a:p>
      </dsp:txBody>
      <dsp:txXfrm rot="19440000">
        <a:off x="2840249" y="722056"/>
        <a:ext cx="784231" cy="9359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88768-5579-44C7-B099-DC6D5540309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5454C-184D-4C38-8BBE-A15EE793C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5454C-184D-4C38-8BBE-A15EE793CED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7D84-FFA5-4BCD-95EC-E63F9395D7F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931-4D7F-4B7B-9FFD-28256FB8E1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7D84-FFA5-4BCD-95EC-E63F9395D7F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931-4D7F-4B7B-9FFD-28256FB8E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7D84-FFA5-4BCD-95EC-E63F9395D7F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931-4D7F-4B7B-9FFD-28256FB8E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7D84-FFA5-4BCD-95EC-E63F9395D7F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931-4D7F-4B7B-9FFD-28256FB8E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7D84-FFA5-4BCD-95EC-E63F9395D7F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002931-4D7F-4B7B-9FFD-28256FB8E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7D84-FFA5-4BCD-95EC-E63F9395D7F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931-4D7F-4B7B-9FFD-28256FB8E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7D84-FFA5-4BCD-95EC-E63F9395D7F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931-4D7F-4B7B-9FFD-28256FB8E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7D84-FFA5-4BCD-95EC-E63F9395D7F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931-4D7F-4B7B-9FFD-28256FB8E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7D84-FFA5-4BCD-95EC-E63F9395D7F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931-4D7F-4B7B-9FFD-28256FB8E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7D84-FFA5-4BCD-95EC-E63F9395D7F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931-4D7F-4B7B-9FFD-28256FB8E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7D84-FFA5-4BCD-95EC-E63F9395D7F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931-4D7F-4B7B-9FFD-28256FB8E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CF7D84-FFA5-4BCD-95EC-E63F9395D7F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002931-4D7F-4B7B-9FFD-28256FB8E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8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5;&#1086;&#1083;&#1100;&#1079;&#1086;&#1074;&#1072;&#1090;&#1077;&#1083;&#1100;\&#1056;&#1072;&#1073;&#1086;&#1095;&#1080;&#1081;%20&#1089;&#1090;&#1086;&#1083;\&#1085;&#1086;&#1074;&#1099;&#1081;%20&#1072;&#1083;&#1100;&#1073;&#1086;&#1084;\01-polj_moria_-_istoriya_lubvi.mp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01-polj_moria_-_istoriya_lubv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Picture 3" descr="C:\Documents and Settings\Пользователь\Рабочий стол\гуси-лебеди\гуси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5214942" cy="6836570"/>
          </a:xfrm>
          <a:prstGeom prst="rect">
            <a:avLst/>
          </a:prstGeom>
          <a:noFill/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0" y="5786454"/>
            <a:ext cx="9144000" cy="10715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Урок математики в 1 классе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30" name="WordArt 6"/>
          <p:cNvSpPr>
            <a:spLocks noGrp="1" noChangeArrowheads="1" noChangeShapeType="1" noTextEdit="1"/>
          </p:cNvSpPr>
          <p:nvPr>
            <p:ph type="subTitle" idx="1"/>
          </p:nvPr>
        </p:nvSpPr>
        <p:spPr bwMode="auto">
          <a:xfrm>
            <a:off x="5143504" y="1643050"/>
            <a:ext cx="4000496" cy="32861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46"/>
              </a:avLst>
            </a:prstTxWarp>
            <a:normAutofit/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Тема: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Закрепление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изученного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audio>
              <p:cMediaNode vol="20000">
                <p:cTn id="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274638"/>
            <a:ext cx="3829048" cy="35115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- Речка, скажи куда гуси полетели?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- Выполни моё задание, скажу!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Documents and Settings\Пользователь\Рабочий стол\гуси-лебеди\гуси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90"/>
            <a:ext cx="4538152" cy="3403614"/>
          </a:xfrm>
          <a:prstGeom prst="rect">
            <a:avLst/>
          </a:prstGeom>
          <a:noFill/>
        </p:spPr>
      </p:pic>
      <p:sp>
        <p:nvSpPr>
          <p:cNvPr id="5" name="Двойная волна 4"/>
          <p:cNvSpPr/>
          <p:nvPr/>
        </p:nvSpPr>
        <p:spPr>
          <a:xfrm>
            <a:off x="214282" y="2928934"/>
            <a:ext cx="4572032" cy="914400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Капля 6"/>
          <p:cNvSpPr/>
          <p:nvPr/>
        </p:nvSpPr>
        <p:spPr>
          <a:xfrm rot="18964296">
            <a:off x="2906751" y="5501503"/>
            <a:ext cx="662245" cy="615043"/>
          </a:xfrm>
          <a:prstGeom prst="teardrop">
            <a:avLst>
              <a:gd name="adj" fmla="val 13719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Капля 7"/>
          <p:cNvSpPr/>
          <p:nvPr/>
        </p:nvSpPr>
        <p:spPr>
          <a:xfrm rot="18964296">
            <a:off x="4692700" y="5501502"/>
            <a:ext cx="662245" cy="615043"/>
          </a:xfrm>
          <a:prstGeom prst="teardrop">
            <a:avLst>
              <a:gd name="adj" fmla="val 14326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Капля 8"/>
          <p:cNvSpPr/>
          <p:nvPr/>
        </p:nvSpPr>
        <p:spPr>
          <a:xfrm rot="18964296">
            <a:off x="3764007" y="4572809"/>
            <a:ext cx="662245" cy="615043"/>
          </a:xfrm>
          <a:prstGeom prst="teardrop">
            <a:avLst>
              <a:gd name="adj" fmla="val 16833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Капля 12"/>
          <p:cNvSpPr/>
          <p:nvPr/>
        </p:nvSpPr>
        <p:spPr>
          <a:xfrm rot="18964296">
            <a:off x="6335775" y="5572940"/>
            <a:ext cx="662245" cy="615043"/>
          </a:xfrm>
          <a:prstGeom prst="teardrop">
            <a:avLst>
              <a:gd name="adj" fmla="val 13399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Капля 13"/>
          <p:cNvSpPr/>
          <p:nvPr/>
        </p:nvSpPr>
        <p:spPr>
          <a:xfrm rot="18964296">
            <a:off x="8361056" y="5572942"/>
            <a:ext cx="662245" cy="615043"/>
          </a:xfrm>
          <a:prstGeom prst="teardrop">
            <a:avLst>
              <a:gd name="adj" fmla="val 14373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Капля 14"/>
          <p:cNvSpPr/>
          <p:nvPr/>
        </p:nvSpPr>
        <p:spPr>
          <a:xfrm rot="18964296">
            <a:off x="7335906" y="4501371"/>
            <a:ext cx="662245" cy="615043"/>
          </a:xfrm>
          <a:prstGeom prst="teardrop">
            <a:avLst>
              <a:gd name="adj" fmla="val 14017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Капля 18"/>
          <p:cNvSpPr/>
          <p:nvPr/>
        </p:nvSpPr>
        <p:spPr>
          <a:xfrm rot="18964296">
            <a:off x="120700" y="5572940"/>
            <a:ext cx="662245" cy="615043"/>
          </a:xfrm>
          <a:prstGeom prst="teardrop">
            <a:avLst>
              <a:gd name="adj" fmla="val 13696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Капля 19"/>
          <p:cNvSpPr/>
          <p:nvPr/>
        </p:nvSpPr>
        <p:spPr>
          <a:xfrm rot="18964296">
            <a:off x="906485" y="4429934"/>
            <a:ext cx="662245" cy="615043"/>
          </a:xfrm>
          <a:prstGeom prst="teardrop">
            <a:avLst>
              <a:gd name="adj" fmla="val 15264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Капля 20"/>
          <p:cNvSpPr/>
          <p:nvPr/>
        </p:nvSpPr>
        <p:spPr>
          <a:xfrm rot="18964296">
            <a:off x="1620866" y="5501502"/>
            <a:ext cx="662245" cy="615043"/>
          </a:xfrm>
          <a:prstGeom prst="teardrop">
            <a:avLst>
              <a:gd name="adj" fmla="val 12781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4" name="Прямая со стрелкой 23"/>
          <p:cNvCxnSpPr>
            <a:stCxn id="19" idx="7"/>
            <a:endCxn id="20" idx="4"/>
          </p:cNvCxnSpPr>
          <p:nvPr/>
        </p:nvCxnSpPr>
        <p:spPr>
          <a:xfrm rot="5400000" flipH="1" flipV="1">
            <a:off x="595031" y="4858387"/>
            <a:ext cx="295312" cy="5128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1" idx="7"/>
            <a:endCxn id="20" idx="2"/>
          </p:cNvCxnSpPr>
          <p:nvPr/>
        </p:nvCxnSpPr>
        <p:spPr>
          <a:xfrm rot="16200000" flipV="1">
            <a:off x="1580827" y="4829061"/>
            <a:ext cx="273408" cy="53315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7"/>
            <a:endCxn id="9" idx="5"/>
          </p:cNvCxnSpPr>
          <p:nvPr/>
        </p:nvCxnSpPr>
        <p:spPr>
          <a:xfrm rot="5400000" flipH="1" flipV="1">
            <a:off x="3372084" y="4786426"/>
            <a:ext cx="303828" cy="50329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3" idx="7"/>
            <a:endCxn id="15" idx="5"/>
          </p:cNvCxnSpPr>
          <p:nvPr/>
        </p:nvCxnSpPr>
        <p:spPr>
          <a:xfrm rot="5400000" flipH="1" flipV="1">
            <a:off x="6793468" y="4721823"/>
            <a:ext cx="461177" cy="64697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8" idx="7"/>
            <a:endCxn id="9" idx="1"/>
          </p:cNvCxnSpPr>
          <p:nvPr/>
        </p:nvCxnSpPr>
        <p:spPr>
          <a:xfrm rot="16200000" flipV="1">
            <a:off x="4593157" y="4695963"/>
            <a:ext cx="288128" cy="64521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4" idx="7"/>
            <a:endCxn id="15" idx="1"/>
          </p:cNvCxnSpPr>
          <p:nvPr/>
        </p:nvCxnSpPr>
        <p:spPr>
          <a:xfrm rot="16200000" flipV="1">
            <a:off x="8142967" y="4646614"/>
            <a:ext cx="428882" cy="74178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142844" y="5500702"/>
            <a:ext cx="5663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9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643042" y="5500702"/>
            <a:ext cx="5663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7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928662" y="4429132"/>
            <a:ext cx="5663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16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786182" y="4572008"/>
            <a:ext cx="5663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17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786314" y="5500702"/>
            <a:ext cx="5663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8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928926" y="5500702"/>
            <a:ext cx="5663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9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358214" y="5572140"/>
            <a:ext cx="78578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9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286644" y="4500570"/>
            <a:ext cx="85725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18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3" name="Капля 92"/>
          <p:cNvSpPr/>
          <p:nvPr/>
        </p:nvSpPr>
        <p:spPr>
          <a:xfrm>
            <a:off x="285720" y="3000372"/>
            <a:ext cx="285752" cy="357190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Капля 93"/>
          <p:cNvSpPr/>
          <p:nvPr/>
        </p:nvSpPr>
        <p:spPr>
          <a:xfrm>
            <a:off x="785786" y="3357562"/>
            <a:ext cx="285752" cy="357190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Капля 94"/>
          <p:cNvSpPr/>
          <p:nvPr/>
        </p:nvSpPr>
        <p:spPr>
          <a:xfrm>
            <a:off x="1428728" y="3071810"/>
            <a:ext cx="285752" cy="357190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Капля 95"/>
          <p:cNvSpPr/>
          <p:nvPr/>
        </p:nvSpPr>
        <p:spPr>
          <a:xfrm>
            <a:off x="2285984" y="3357562"/>
            <a:ext cx="285752" cy="357190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Капля 96"/>
          <p:cNvSpPr/>
          <p:nvPr/>
        </p:nvSpPr>
        <p:spPr>
          <a:xfrm>
            <a:off x="3071802" y="3071810"/>
            <a:ext cx="285752" cy="357190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Капля 97"/>
          <p:cNvSpPr/>
          <p:nvPr/>
        </p:nvSpPr>
        <p:spPr>
          <a:xfrm>
            <a:off x="3714744" y="3429000"/>
            <a:ext cx="285752" cy="357190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Капля 98"/>
          <p:cNvSpPr/>
          <p:nvPr/>
        </p:nvSpPr>
        <p:spPr>
          <a:xfrm>
            <a:off x="4357686" y="3143248"/>
            <a:ext cx="285752" cy="357190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0" name="Picture 3" descr="C:\Documents and Settings\Пользователь\Рабочий стол\школа\сов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05131" y="3643314"/>
            <a:ext cx="838869" cy="1202680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6429388" y="5500702"/>
            <a:ext cx="5663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9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6" grpId="0"/>
      <p:bldP spid="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3714744" cy="65722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Помогите девочке зайти в дом. Для этого продолжите ряд чисел.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2  4  6  …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9  10  11  …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9  7  5  …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5  10  15  …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098" name="Picture 2" descr="C:\Documents and Settings\Пользователь\Рабочий стол\гуси-лебеди\гуси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0" y="0"/>
            <a:ext cx="5334000" cy="4000500"/>
          </a:xfrm>
          <a:prstGeom prst="rect">
            <a:avLst/>
          </a:prstGeom>
          <a:noFill/>
        </p:spPr>
      </p:pic>
      <p:pic>
        <p:nvPicPr>
          <p:cNvPr id="5" name="Picture 3" descr="C:\Documents and Settings\Пользователь\Рабочий стол\школа\сов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32" y="4000504"/>
            <a:ext cx="1993103" cy="285749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5143512"/>
            <a:ext cx="1928826" cy="64294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274638"/>
            <a:ext cx="3786182" cy="6583362"/>
          </a:xfrm>
          <a:prstGeom prst="rect">
            <a:avLst/>
          </a:prstGeom>
        </p:spPr>
        <p:txBody>
          <a:bodyPr vert="horz" anchor="ctr">
            <a:normAutofit fontScale="90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Помогите девочке зайти в дом. Для этого продолжите ряд чисел.</a:t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2  4  6 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</a:t>
            </a:r>
            <a:r>
              <a:rPr kumimoji="0" lang="ru-RU" sz="4100" b="1" i="0" u="none" strike="noStrike" kern="1200" cap="none" spc="0" normalizeH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10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9  10  11 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12  13 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9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7  5 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3 1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5  10  15 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25  35</a:t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Documents and Settings\Пользователь\Рабочий стол\гуси-лебеди\гуси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0" y="0"/>
            <a:ext cx="5334000" cy="4000500"/>
          </a:xfrm>
          <a:prstGeom prst="rect">
            <a:avLst/>
          </a:prstGeom>
          <a:noFill/>
        </p:spPr>
      </p:pic>
      <p:pic>
        <p:nvPicPr>
          <p:cNvPr id="5123" name="Picture 3" descr="C:\Documents and Settings\Пользователь\Рабочий стол\школа\сов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22147" y="4000504"/>
            <a:ext cx="1993103" cy="28574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3362" cy="36544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- Осторожно, сестренка, Баба-яга ловушку поставила. Отгадаешь, я смогу уйти!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6146" name="Picture 2" descr="C:\Documents and Settings\Пользователь\Рабочий стол\гуси-лебеди\гуси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61818" y="0"/>
            <a:ext cx="4482182" cy="3357562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4714876" y="3429000"/>
          <a:ext cx="4000528" cy="320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857224" y="4357694"/>
          <a:ext cx="2714612" cy="2285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6172" cy="49403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- Речка, матушка, спрячь нас!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- Вставь в таблицу числа, спрячу!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7171" name="Picture 3" descr="C:\Documents and Settings\Пользователь\Рабочий стол\гуси-лебеди\гуси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91244" y="1"/>
            <a:ext cx="4952756" cy="3571876"/>
          </a:xfrm>
          <a:prstGeom prst="rect">
            <a:avLst/>
          </a:prstGeom>
          <a:noFill/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3857628"/>
          <a:ext cx="8186737" cy="27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49"/>
                <a:gridCol w="785818"/>
                <a:gridCol w="778127"/>
                <a:gridCol w="629749"/>
                <a:gridCol w="629749"/>
                <a:gridCol w="629749"/>
                <a:gridCol w="629749"/>
                <a:gridCol w="629749"/>
                <a:gridCol w="629749"/>
                <a:gridCol w="629749"/>
              </a:tblGrid>
              <a:tr h="9286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Уменьшаемое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sz="2400" smtClean="0">
                          <a:solidFill>
                            <a:srgbClr val="002060"/>
                          </a:solidFill>
                        </a:rPr>
                        <a:t>Вычитаемое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Разность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786050" y="5715016"/>
            <a:ext cx="5663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rgbClr val="FF0000"/>
                </a:solidFill>
              </a:rPr>
              <a:t>8</a:t>
            </a:r>
            <a:endParaRPr lang="ru-RU" sz="28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57150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50800"/>
                <a:solidFill>
                  <a:srgbClr val="FF0000"/>
                </a:solidFill>
              </a:rPr>
              <a:t>0</a:t>
            </a:r>
            <a:endParaRPr lang="ru-RU" sz="28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3500430" y="4786322"/>
            <a:ext cx="6495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50800"/>
                <a:solidFill>
                  <a:srgbClr val="FF0000"/>
                </a:solidFill>
              </a:rPr>
              <a:t>3</a:t>
            </a:r>
            <a:endParaRPr lang="ru-RU" sz="28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57150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50800"/>
                <a:solidFill>
                  <a:srgbClr val="FF0000"/>
                </a:solidFill>
              </a:rPr>
              <a:t>5</a:t>
            </a:r>
            <a:endParaRPr lang="ru-RU" sz="28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478632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50800"/>
                <a:solidFill>
                  <a:srgbClr val="FF0000"/>
                </a:solidFill>
              </a:rPr>
              <a:t>5</a:t>
            </a:r>
            <a:endParaRPr lang="ru-RU" sz="28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15074" y="57150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50800"/>
                <a:solidFill>
                  <a:srgbClr val="FF0000"/>
                </a:solidFill>
              </a:rPr>
              <a:t>2</a:t>
            </a:r>
            <a:endParaRPr lang="ru-RU" sz="28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58016" y="478632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50800"/>
                <a:solidFill>
                  <a:srgbClr val="FF0000"/>
                </a:solidFill>
              </a:rPr>
              <a:t>4</a:t>
            </a:r>
            <a:endParaRPr lang="ru-RU" sz="28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00958" y="57150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50800"/>
                <a:solidFill>
                  <a:srgbClr val="FF0000"/>
                </a:solidFill>
              </a:rPr>
              <a:t>0</a:t>
            </a:r>
            <a:endParaRPr lang="ru-RU" sz="28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15338" y="5715016"/>
            <a:ext cx="364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50800"/>
                <a:solidFill>
                  <a:srgbClr val="FF0000"/>
                </a:solidFill>
              </a:rPr>
              <a:t>5</a:t>
            </a:r>
            <a:endParaRPr lang="ru-RU" sz="2800" b="1" dirty="0">
              <a:ln w="50800"/>
              <a:solidFill>
                <a:srgbClr val="FF0000"/>
              </a:solidFill>
            </a:endParaRPr>
          </a:p>
        </p:txBody>
      </p:sp>
      <p:pic>
        <p:nvPicPr>
          <p:cNvPr id="17" name="Picture 3" descr="C:\Documents and Settings\Пользователь\Рабочий стол\школа\сов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46715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3362" cy="358299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- Яблонька, матушка, спрячь нас!</a:t>
            </a:r>
            <a:br>
              <a:rPr lang="ru-RU" sz="3200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- Скажешь, какими  3 способами можно посчитать мои яблочки, спрячу. </a:t>
            </a:r>
            <a:endParaRPr lang="ru-RU" sz="3200" dirty="0">
              <a:solidFill>
                <a:srgbClr val="FFC000"/>
              </a:solidFill>
            </a:endParaRPr>
          </a:p>
        </p:txBody>
      </p:sp>
      <p:pic>
        <p:nvPicPr>
          <p:cNvPr id="8194" name="Picture 2" descr="C:\Documents and Settings\Пользователь\Рабочий стол\гуси-лебеди\гуси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72319" y="0"/>
            <a:ext cx="3971681" cy="3929066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0" y="5872186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0" y="4929198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0" y="4000504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1285852" y="5872186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714612" y="5857892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1285852" y="4929198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2714612" y="4929198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4214810" y="5857892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4214810" y="4929198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5715008" y="5857892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5715008" y="4929198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1285852" y="4000504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2714612" y="4000504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лыбающееся лицо 17"/>
          <p:cNvSpPr/>
          <p:nvPr/>
        </p:nvSpPr>
        <p:spPr>
          <a:xfrm>
            <a:off x="4143372" y="4000504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лыбающееся лицо 18"/>
          <p:cNvSpPr/>
          <p:nvPr/>
        </p:nvSpPr>
        <p:spPr>
          <a:xfrm>
            <a:off x="5715008" y="4000504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3" descr="C:\Documents and Settings\Пользователь\Рабочий стол\школа\сов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01069" y="3929066"/>
            <a:ext cx="2042931" cy="292893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63690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- Печка, матушка, спрячь нас!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- Вспомни все задания, которые вы выполняли с ребятами, спрячу!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9218" name="Picture 2" descr="C:\Documents and Settings\Пользователь\Рабочий стол\гуси-лебеди\гуси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0"/>
            <a:ext cx="4714876" cy="3426143"/>
          </a:xfrm>
          <a:prstGeom prst="rect">
            <a:avLst/>
          </a:prstGeom>
          <a:noFill/>
        </p:spPr>
      </p:pic>
      <p:pic>
        <p:nvPicPr>
          <p:cNvPr id="6" name="Picture 3" descr="C:\Documents and Settings\Пользователь\Рабочий стол\школа\сов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1930" y="3571877"/>
            <a:ext cx="2292071" cy="32861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Спасибо за урок!</a:t>
            </a:r>
            <a:endParaRPr lang="ru-RU" sz="54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Documents and Settings\Пользователь\Мои документы\для августовки\pic004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357298"/>
            <a:ext cx="6278033" cy="47085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5934670"/>
            <a:ext cx="63579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Суслова Е.А.</a:t>
            </a:r>
            <a:endParaRPr lang="ru-RU" sz="5400" b="1" cap="all" spc="0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57874" cy="62261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Уважаемые друзья!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Отправляемся в сказочное путешествие.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Ваша задача сегодня на уроке – помочь героине сказки «Гуси-лебеди» спасти своего брата. А помогут вам  в этом ваши знания!!!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Picture 2" descr="C:\Documents and Settings\Пользователь\Рабочий стол\школа\с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12" y="214290"/>
            <a:ext cx="2657475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Помните начало сказки?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Жили-были…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Documents and Settings\Пользователь\Рабочий стол\гуси-лебеди\гуси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1500174"/>
            <a:ext cx="5429288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Вместо  знака «?» нужно проставить нужные числа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C:\Documents and Settings\Пользователь\Рабочий стол\школа\сова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150897" y="4000504"/>
            <a:ext cx="1993103" cy="285749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FFC000"/>
                </a:solidFill>
              </a:rPr>
              <a:t>Вместо  знака «?» нужно проставить нужные числа</a:t>
            </a:r>
            <a:endParaRPr lang="ru-RU" dirty="0"/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 descr="C:\Documents and Settings\Пользователь\Рабочий стол\школа\сова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150897" y="4000504"/>
            <a:ext cx="1993103" cy="285749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гуси-лебеди\гуси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94059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34629" y="5103674"/>
            <a:ext cx="600937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Увидела девочка, что гуси-лебеди забрали ее братца и побежала за ними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714876" cy="6858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C000"/>
                </a:solidFill>
              </a:rPr>
              <a:t>- Печка, скажи куда гуси-лебеди полетели?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-Реши мою задачку, скажу!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/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Было – 8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/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Улетели – 2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/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Стало – ?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2000" dirty="0" smtClean="0">
                <a:solidFill>
                  <a:srgbClr val="FFC000"/>
                </a:solidFill>
              </a:rPr>
              <a:t/>
            </a:r>
            <a:br>
              <a:rPr lang="ru-RU" sz="2000" dirty="0" smtClean="0">
                <a:solidFill>
                  <a:srgbClr val="FFC000"/>
                </a:solidFill>
              </a:rPr>
            </a:b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4098" name="Picture 2" descr="C:\Documents and Settings\Пользователь\Рабочий стол\гуси-лебеди\гуси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76802" y="0"/>
            <a:ext cx="4167198" cy="3125399"/>
          </a:xfrm>
          <a:prstGeom prst="rect">
            <a:avLst/>
          </a:prstGeom>
          <a:noFill/>
        </p:spPr>
      </p:pic>
      <p:pic>
        <p:nvPicPr>
          <p:cNvPr id="1027" name="Picture 3" descr="C:\Documents and Settings\Пользователь\Рабочий стол\гуси-лебеди\гусь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68" y="5286388"/>
            <a:ext cx="726525" cy="857256"/>
          </a:xfrm>
          <a:prstGeom prst="rect">
            <a:avLst/>
          </a:prstGeom>
          <a:noFill/>
        </p:spPr>
      </p:pic>
      <p:pic>
        <p:nvPicPr>
          <p:cNvPr id="6" name="Picture 3" descr="C:\Documents and Settings\Пользователь\Рабочий стол\гуси-лебеди\гусь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58" y="4143380"/>
            <a:ext cx="726525" cy="857256"/>
          </a:xfrm>
          <a:prstGeom prst="rect">
            <a:avLst/>
          </a:prstGeom>
          <a:noFill/>
        </p:spPr>
      </p:pic>
      <p:pic>
        <p:nvPicPr>
          <p:cNvPr id="7" name="Picture 3" descr="C:\Documents and Settings\Пользователь\Рабочий стол\гуси-лебеди\гусь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43306" y="3071810"/>
            <a:ext cx="642942" cy="857256"/>
          </a:xfrm>
          <a:prstGeom prst="rect">
            <a:avLst/>
          </a:prstGeom>
          <a:noFill/>
        </p:spPr>
      </p:pic>
      <p:pic>
        <p:nvPicPr>
          <p:cNvPr id="8" name="Picture 3" descr="C:\Documents and Settings\Пользователь\Рабочий стол\школа\сова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86512" y="3143248"/>
            <a:ext cx="1993103" cy="285749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0552" cy="27257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- Яблонька, скажи куда гуси полетели?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- Реши мои примеры, скажу!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Documents and Settings\Пользователь\Рабочий стол\гуси-лебеди\гуси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0"/>
            <a:ext cx="4286248" cy="321468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3357562"/>
          <a:ext cx="8143932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31432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 группа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5+3=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6+4=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8+2=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14-4=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13-3=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15-10=</a:t>
                      </a:r>
                    </a:p>
                    <a:p>
                      <a:pPr algn="ctr"/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 группа</a:t>
                      </a:r>
                    </a:p>
                    <a:p>
                      <a:pPr algn="ctr"/>
                      <a:r>
                        <a:rPr lang="ru-RU" sz="2800" dirty="0" smtClean="0"/>
                        <a:t>7+8=</a:t>
                      </a:r>
                    </a:p>
                    <a:p>
                      <a:pPr algn="ctr"/>
                      <a:r>
                        <a:rPr lang="ru-RU" sz="2800" dirty="0" smtClean="0"/>
                        <a:t>9+6=</a:t>
                      </a:r>
                    </a:p>
                    <a:p>
                      <a:pPr algn="ctr"/>
                      <a:r>
                        <a:rPr lang="ru-RU" sz="2800" dirty="0" smtClean="0"/>
                        <a:t>3+8=</a:t>
                      </a:r>
                    </a:p>
                    <a:p>
                      <a:pPr algn="ctr"/>
                      <a:r>
                        <a:rPr lang="ru-RU" sz="2800" dirty="0" smtClean="0"/>
                        <a:t>14-8=</a:t>
                      </a:r>
                    </a:p>
                    <a:p>
                      <a:pPr algn="ctr"/>
                      <a:r>
                        <a:rPr lang="ru-RU" sz="2800" dirty="0" smtClean="0"/>
                        <a:t>15-9=</a:t>
                      </a:r>
                    </a:p>
                    <a:p>
                      <a:pPr algn="ctr"/>
                      <a:r>
                        <a:rPr lang="ru-RU" sz="2800" dirty="0" smtClean="0"/>
                        <a:t>13-4=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 группа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4+…=9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7+…=10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5+…=7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8-…=5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6-…=5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6-2=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3" descr="C:\Documents and Settings\Пользователь\Рабочий стол\школа\сов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05131" y="5655320"/>
            <a:ext cx="838869" cy="12026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4400552" cy="2725734"/>
          </a:xfrm>
          <a:prstGeom prst="rect">
            <a:avLst/>
          </a:prstGeom>
        </p:spPr>
        <p:txBody>
          <a:bodyPr vert="horz" anchor="ctr">
            <a:normAutofit fontScale="90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 Яблонька, скажи куда гуси полетели?</a:t>
            </a:r>
            <a:br>
              <a:rPr kumimoji="0" lang="ru-RU" sz="4100" b="1" i="0" u="none" strike="noStrike" kern="1200" cap="none" spc="0" normalizeH="0" baseline="0" noProof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100" b="1" i="0" u="none" strike="noStrike" kern="1200" cap="none" spc="0" normalizeH="0" baseline="0" noProof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 Реши мои примеры, скажу!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C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Documents and Settings\Пользователь\Рабочий стол\гуси-лебеди\гуси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0"/>
            <a:ext cx="4286248" cy="3214686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3286124"/>
          <a:ext cx="8143932" cy="3071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30718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 группа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5+3=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6+4=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8+2=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14-4=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13-3=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15-10=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 группа</a:t>
                      </a:r>
                    </a:p>
                    <a:p>
                      <a:pPr algn="ctr"/>
                      <a:r>
                        <a:rPr lang="ru-RU" sz="2800" dirty="0" smtClean="0"/>
                        <a:t>7+8=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ru-RU" sz="2800" dirty="0" smtClean="0"/>
                        <a:t>9+6=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ru-RU" sz="2800" dirty="0" smtClean="0"/>
                        <a:t>3+8=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ru-RU" sz="2800" dirty="0" smtClean="0"/>
                        <a:t>14-8=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ru-RU" sz="2800" dirty="0" smtClean="0"/>
                        <a:t>15-9=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ru-RU" sz="2800" dirty="0" smtClean="0"/>
                        <a:t>13-4=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 группа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4+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=9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7+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=10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5+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=7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8-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=5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6-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=5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6-2=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3" descr="C:\Documents and Settings\Пользователь\Рабочий стол\школа\сов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05131" y="5655320"/>
            <a:ext cx="838869" cy="12026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4">
      <a:dk1>
        <a:sysClr val="windowText" lastClr="000000"/>
      </a:dk1>
      <a:lt1>
        <a:sysClr val="window" lastClr="FFFFFF"/>
      </a:lt1>
      <a:dk2>
        <a:srgbClr val="00B050"/>
      </a:dk2>
      <a:lt2>
        <a:srgbClr val="00B050"/>
      </a:lt2>
      <a:accent1>
        <a:srgbClr val="92D050"/>
      </a:accent1>
      <a:accent2>
        <a:srgbClr val="92D050"/>
      </a:accent2>
      <a:accent3>
        <a:srgbClr val="2D697E"/>
      </a:accent3>
      <a:accent4>
        <a:srgbClr val="00B050"/>
      </a:accent4>
      <a:accent5>
        <a:srgbClr val="92D050"/>
      </a:accent5>
      <a:accent6>
        <a:srgbClr val="92D050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373</TotalTime>
  <Words>288</Words>
  <Application>Microsoft Office PowerPoint</Application>
  <PresentationFormat>Экран (4:3)</PresentationFormat>
  <Paragraphs>133</Paragraphs>
  <Slides>17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Слайд 1</vt:lpstr>
      <vt:lpstr>Уважаемые друзья! Отправляемся в сказочное путешествие. Ваша задача сегодня на уроке – помочь героине сказки «Гуси-лебеди» спасти своего брата. А помогут вам  в этом ваши знания!!!</vt:lpstr>
      <vt:lpstr>  Помните начало сказки?         Жили-были…  </vt:lpstr>
      <vt:lpstr>Вместо  знака «?» нужно проставить нужные числа</vt:lpstr>
      <vt:lpstr>Вместо  знака «?» нужно проставить нужные числа</vt:lpstr>
      <vt:lpstr>Слайд 6</vt:lpstr>
      <vt:lpstr>- Печка, скажи куда гуси-лебеди полетели? -Реши мою задачку, скажу!  Было – 8  Улетели – 2  Стало – ?  </vt:lpstr>
      <vt:lpstr>- Яблонька, скажи куда гуси полетели? - Реши мои примеры, скажу!</vt:lpstr>
      <vt:lpstr>Слайд 9</vt:lpstr>
      <vt:lpstr>- Речка, скажи куда гуси полетели? - Выполни моё задание, скажу!</vt:lpstr>
      <vt:lpstr>Помогите девочке зайти в дом. Для этого продолжите ряд чисел.  2  4  6  … 9  10  11  … 9  7  5  … 5  10  15  … </vt:lpstr>
      <vt:lpstr>Слайд 12</vt:lpstr>
      <vt:lpstr>- Осторожно, сестренка, Баба-яга ловушку поставила. Отгадаешь, я смогу уйти!</vt:lpstr>
      <vt:lpstr>- Речка, матушка, спрячь нас! - Вставь в таблицу числа, спрячу!   </vt:lpstr>
      <vt:lpstr>- Яблонька, матушка, спрячь нас! - Скажешь, какими  3 способами можно посчитать мои яблочки, спрячу. </vt:lpstr>
      <vt:lpstr>- Печка, матушка, спрячь нас! - Вспомни все задания, которые вы выполняли с ребятами, спрячу!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39</cp:revision>
  <dcterms:created xsi:type="dcterms:W3CDTF">2010-08-28T15:43:12Z</dcterms:created>
  <dcterms:modified xsi:type="dcterms:W3CDTF">2014-02-06T17:48:44Z</dcterms:modified>
</cp:coreProperties>
</file>