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CBFF"/>
    <a:srgbClr val="58F709"/>
    <a:srgbClr val="93FA60"/>
    <a:srgbClr val="FF66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358246" cy="5143536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haroni" pitchFamily="2" charset="-79"/>
                <a:cs typeface="Aharoni" pitchFamily="2" charset="-79"/>
              </a:rPr>
              <a:t>30 days have September,</a:t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April, June and November.</a:t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All the rest have 31, </a:t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Excepting February alone.</a:t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And that has 28 days clear.</a:t>
            </a:r>
            <a:endParaRPr lang="ru-RU" sz="4800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2016224"/>
          </a:xfrm>
        </p:spPr>
        <p:txBody>
          <a:bodyPr>
            <a:no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</a:rPr>
              <a:t>Birthday</a:t>
            </a:r>
            <a:endParaRPr lang="en-US" sz="150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Рисунок 7" descr="j0239369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52884"/>
            <a:ext cx="3115590" cy="254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500063" y="28575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Порядковые числительные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5" y="1428750"/>
            <a:ext cx="4000500" cy="2143125"/>
          </a:xfrm>
          <a:ln cmpd="dbl">
            <a:solidFill>
              <a:schemeClr val="accent1"/>
            </a:solidFill>
          </a:ln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smtClean="0">
                <a:solidFill>
                  <a:srgbClr val="FF0000"/>
                </a:solidFill>
              </a:rPr>
              <a:t>One – the first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smtClean="0">
                <a:solidFill>
                  <a:srgbClr val="FF0000"/>
                </a:solidFill>
              </a:rPr>
              <a:t>Two – the second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smtClean="0">
                <a:solidFill>
                  <a:srgbClr val="FF0000"/>
                </a:solidFill>
              </a:rPr>
              <a:t>Three – the third</a:t>
            </a:r>
            <a:endParaRPr lang="ru-RU" sz="4000" smtClean="0">
              <a:solidFill>
                <a:srgbClr val="FF0000"/>
              </a:solidFill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85750" y="2714625"/>
            <a:ext cx="41433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Four – the four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th</a:t>
            </a:r>
          </a:p>
          <a:p>
            <a:r>
              <a:rPr lang="en-US" sz="3600" b="1" dirty="0">
                <a:latin typeface="Calibri" pitchFamily="34" charset="0"/>
              </a:rPr>
              <a:t>Five – the fi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f</a:t>
            </a:r>
            <a:r>
              <a:rPr lang="en-US" sz="3600" b="1" dirty="0">
                <a:latin typeface="Calibri" pitchFamily="34" charset="0"/>
              </a:rPr>
              <a:t>th</a:t>
            </a:r>
          </a:p>
          <a:p>
            <a:r>
              <a:rPr lang="en-US" sz="3600" b="1" dirty="0">
                <a:latin typeface="Calibri" pitchFamily="34" charset="0"/>
              </a:rPr>
              <a:t>Six – the sixth</a:t>
            </a:r>
          </a:p>
          <a:p>
            <a:r>
              <a:rPr lang="en-US" sz="3600" b="1" dirty="0">
                <a:latin typeface="Calibri" pitchFamily="34" charset="0"/>
              </a:rPr>
              <a:t>Seven – the seventh</a:t>
            </a:r>
          </a:p>
          <a:p>
            <a:r>
              <a:rPr lang="en-US" sz="3600" b="1" dirty="0">
                <a:latin typeface="Calibri" pitchFamily="34" charset="0"/>
              </a:rPr>
              <a:t>Eight – the eight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h</a:t>
            </a:r>
          </a:p>
          <a:p>
            <a:r>
              <a:rPr lang="en-US" sz="3600" b="1" dirty="0">
                <a:latin typeface="Calibri" pitchFamily="34" charset="0"/>
              </a:rPr>
              <a:t>Nine- the nin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th</a:t>
            </a:r>
          </a:p>
          <a:p>
            <a:r>
              <a:rPr lang="en-US" sz="3600" b="1" dirty="0">
                <a:latin typeface="Calibri" pitchFamily="34" charset="0"/>
              </a:rPr>
              <a:t>Ten – the tenth</a:t>
            </a:r>
            <a:endParaRPr lang="ru-RU" sz="3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868" y="0"/>
            <a:ext cx="25761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January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071546"/>
            <a:ext cx="203113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/>
                <a:solidFill>
                  <a:srgbClr val="58F709"/>
                </a:solidFill>
                <a:latin typeface="+mn-lt"/>
              </a:rPr>
              <a:t>March</a:t>
            </a:r>
            <a:endParaRPr lang="ru-RU" sz="5400" b="1" dirty="0">
              <a:ln/>
              <a:solidFill>
                <a:srgbClr val="58F709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93631" y="0"/>
            <a:ext cx="27503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February</a:t>
            </a:r>
            <a:endParaRPr lang="ru-RU" sz="5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1428736"/>
            <a:ext cx="156324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37CB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April</a:t>
            </a:r>
            <a:endParaRPr lang="ru-RU" sz="5400" b="1" dirty="0">
              <a:ln w="11430"/>
              <a:solidFill>
                <a:srgbClr val="37CB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1285860"/>
            <a:ext cx="14481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May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313579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December</a:t>
            </a:r>
            <a:endParaRPr lang="ru-RU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2714620"/>
            <a:ext cx="12843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July</a:t>
            </a:r>
            <a:endParaRPr lang="ru-RU" sz="5400" b="1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2500306"/>
            <a:ext cx="218547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August</a:t>
            </a:r>
            <a:endParaRPr lang="ru-RU" sz="5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5000636"/>
            <a:ext cx="25151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October</a:t>
            </a:r>
            <a:endParaRPr lang="ru-RU" sz="5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14554"/>
            <a:ext cx="15055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June</a:t>
            </a: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214818"/>
            <a:ext cx="33378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September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3857628"/>
            <a:ext cx="32090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November</a:t>
            </a:r>
            <a:endParaRPr lang="ru-RU" sz="54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285875" y="500063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b="1">
                <a:solidFill>
                  <a:srgbClr val="FF0000"/>
                </a:solidFill>
                <a:latin typeface="Calibri" pitchFamily="34" charset="0"/>
              </a:rPr>
              <a:t>At home</a:t>
            </a:r>
            <a:endParaRPr lang="ru-RU" sz="7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71" name="Рисунок 3" descr="GOHOME_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4786313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214313" y="2600782"/>
            <a:ext cx="8715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 45 ex. 1, 2, 3.</a:t>
            </a:r>
            <a:endParaRPr lang="en-US" sz="60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Тема Office</vt:lpstr>
      <vt:lpstr>30 days have September, April, June and November. All the rest have 31,  Excepting February alone. And that has 28 days clear.</vt:lpstr>
      <vt:lpstr>Slide 2</vt:lpstr>
      <vt:lpstr>Порядковые числительные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days have September, April, June and November. All the rest have 31,  Excepting February alone. And that has 28 days clear.</dc:title>
  <dc:creator>Даша</dc:creator>
  <cp:lastModifiedBy>Dafniya</cp:lastModifiedBy>
  <cp:revision>42</cp:revision>
  <dcterms:created xsi:type="dcterms:W3CDTF">2012-02-15T13:43:47Z</dcterms:created>
  <dcterms:modified xsi:type="dcterms:W3CDTF">2014-02-09T17:59:22Z</dcterms:modified>
</cp:coreProperties>
</file>