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7" r:id="rId12"/>
    <p:sldId id="268" r:id="rId13"/>
    <p:sldId id="270" r:id="rId14"/>
    <p:sldId id="272" r:id="rId15"/>
    <p:sldId id="273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\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8600"/>
            <a:ext cx="6400800" cy="17526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1"/>
                </a:solidFill>
              </a:rPr>
              <a:t>The Olympic Flag</a:t>
            </a:r>
            <a:endParaRPr lang="ru-RU" sz="66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flag_mok_en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200"/>
            <a:ext cx="7772400" cy="48768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_OlympianGo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381000"/>
            <a:ext cx="8147801" cy="599678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  <a:ea typeface="Calibri" pitchFamily="34" charset="0"/>
                <a:cs typeface="Arial" charset="0"/>
              </a:rPr>
              <a:t/>
            </a:r>
            <a:br>
              <a:rPr lang="en-US" b="1" dirty="0" smtClean="0">
                <a:solidFill>
                  <a:srgbClr val="FFC000"/>
                </a:solidFill>
                <a:ea typeface="Calibri" pitchFamily="34" charset="0"/>
                <a:cs typeface="Arial" charset="0"/>
              </a:rPr>
            </a:br>
            <a:r>
              <a:rPr lang="en-US" b="1" dirty="0" smtClean="0">
                <a:solidFill>
                  <a:srgbClr val="FFC000"/>
                </a:solidFill>
                <a:ea typeface="Calibri" pitchFamily="34" charset="0"/>
                <a:cs typeface="Arial" charset="0"/>
              </a:rPr>
              <a:t>Baron Pierre de Coubertin</a:t>
            </a:r>
            <a:r>
              <a:rPr lang="ru-RU" b="1" dirty="0" smtClean="0">
                <a:solidFill>
                  <a:srgbClr val="FFC000"/>
                </a:solidFill>
                <a:ea typeface="Calibri" pitchFamily="34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ea typeface="Calibri" pitchFamily="34" charset="0"/>
                <a:cs typeface="Arial" charset="0"/>
              </a:rPr>
              <a:t> </a:t>
            </a:r>
            <a:r>
              <a:rPr lang="en-US" b="1" dirty="0" smtClean="0">
                <a:ea typeface="Calibri" pitchFamily="34" charset="0"/>
                <a:cs typeface="Arial" charset="0"/>
              </a:rPr>
              <a:t>is</a:t>
            </a:r>
            <a:r>
              <a:rPr lang="ru-RU" b="1" dirty="0" smtClean="0">
                <a:ea typeface="Calibri" pitchFamily="34" charset="0"/>
                <a:cs typeface="Arial" charset="0"/>
              </a:rPr>
              <a:t>                        </a:t>
            </a:r>
            <a:r>
              <a:rPr lang="en-US" b="1" dirty="0" smtClean="0">
                <a:ea typeface="Calibri" pitchFamily="34" charset="0"/>
                <a:cs typeface="Arial" charset="0"/>
              </a:rPr>
              <a:t> the organizer of the Modern Olympic Games.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581400" cy="3992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a typeface="Calibri" pitchFamily="34" charset="0"/>
                <a:cs typeface="Arial" charset="0"/>
              </a:rPr>
              <a:t>     The </a:t>
            </a:r>
            <a:r>
              <a:rPr lang="en-US" dirty="0">
                <a:ea typeface="Calibri" pitchFamily="34" charset="0"/>
                <a:cs typeface="Arial" charset="0"/>
              </a:rPr>
              <a:t>Modern Olympic Games took place in Greece in 1896. Almost 300 athletes from 13 countries participated in 9 different sports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Mangal" pitchFamily="2"/>
              </a:rPr>
              <a:t>.</a:t>
            </a:r>
            <a:endParaRPr lang="ru-RU" sz="3200" dirty="0" smtClean="0">
              <a:latin typeface="Corbel" pitchFamily="34" charset="0"/>
            </a:endParaRPr>
          </a:p>
          <a:p>
            <a:endParaRPr lang="ru-RU" dirty="0"/>
          </a:p>
        </p:txBody>
      </p:sp>
      <p:pic>
        <p:nvPicPr>
          <p:cNvPr id="5" name="Содержимое 4" descr="pierre_de_couberti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2500" y="2047081"/>
            <a:ext cx="3810000" cy="40767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_39995540_kellyholmes-afp2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3200400" cy="239635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b="1" dirty="0" smtClean="0">
              <a:ea typeface="Calibri" pitchFamily="34" charset="0"/>
              <a:cs typeface="Arial" charset="0"/>
            </a:endParaRPr>
          </a:p>
          <a:p>
            <a:r>
              <a:rPr lang="en-US" b="1" dirty="0" smtClean="0">
                <a:ea typeface="Calibri" pitchFamily="34" charset="0"/>
                <a:cs typeface="Arial" charset="0"/>
              </a:rPr>
              <a:t>The victors of the early games were awarded with wreaths from the olive tree that was planted by Hercules        </a:t>
            </a:r>
          </a:p>
          <a:p>
            <a:pPr>
              <a:buNone/>
            </a:pPr>
            <a:r>
              <a:rPr lang="en-US" b="1" dirty="0" smtClean="0">
                <a:ea typeface="Calibri" pitchFamily="34" charset="0"/>
                <a:cs typeface="Arial" charset="0"/>
              </a:rPr>
              <a:t> </a:t>
            </a:r>
            <a:r>
              <a:rPr lang="en-US" b="1" dirty="0" smtClean="0">
                <a:ea typeface="Calibri" pitchFamily="34" charset="0"/>
                <a:cs typeface="Arial" charset="0"/>
              </a:rPr>
              <a:t>   ( Heracles), founder of the Games.</a:t>
            </a:r>
            <a:endParaRPr lang="ru-RU" dirty="0"/>
          </a:p>
        </p:txBody>
      </p:sp>
      <p:pic>
        <p:nvPicPr>
          <p:cNvPr id="10" name="Рисунок 9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81000"/>
            <a:ext cx="2286000" cy="1800225"/>
          </a:xfrm>
          <a:prstGeom prst="rect">
            <a:avLst/>
          </a:prstGeom>
        </p:spPr>
      </p:pic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5257800"/>
            <a:ext cx="1676400" cy="1428044"/>
          </a:xfrm>
          <a:prstGeom prst="rect">
            <a:avLst/>
          </a:prstGeom>
        </p:spPr>
      </p:pic>
      <p:pic>
        <p:nvPicPr>
          <p:cNvPr id="12" name="Рисунок 11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213388"/>
            <a:ext cx="4191000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a typeface="Calibri" pitchFamily="34" charset="0"/>
                <a:cs typeface="Arial" charset="0"/>
              </a:rPr>
              <a:t>                                   Olympic Mascots </a:t>
            </a:r>
            <a:br>
              <a:rPr lang="en-US" b="1" dirty="0" smtClean="0">
                <a:ea typeface="Calibri" pitchFamily="34" charset="0"/>
                <a:cs typeface="Arial" charset="0"/>
              </a:rPr>
            </a:br>
            <a:endParaRPr lang="ru-RU" dirty="0"/>
          </a:p>
        </p:txBody>
      </p:sp>
      <p:pic>
        <p:nvPicPr>
          <p:cNvPr id="4" name="Содержимое 3" descr="article-1279736-09A7FFEB000005DC-301_634x42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2209800"/>
            <a:ext cx="3293918" cy="222885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724400" cy="4525963"/>
          </a:xfrm>
        </p:spPr>
        <p:txBody>
          <a:bodyPr/>
          <a:lstStyle/>
          <a:p>
            <a:r>
              <a:rPr lang="en-US" b="1" dirty="0" smtClean="0">
                <a:ea typeface="Calibri" pitchFamily="34" charset="0"/>
                <a:cs typeface="Arial" charset="0"/>
              </a:rPr>
              <a:t>First it appeared at the 1972 Munich Olympic Games. It was </a:t>
            </a:r>
            <a:r>
              <a:rPr lang="en-US" b="1" dirty="0" err="1" smtClean="0">
                <a:ea typeface="Calibri" pitchFamily="34" charset="0"/>
                <a:cs typeface="Arial" charset="0"/>
              </a:rPr>
              <a:t>Waldi</a:t>
            </a:r>
            <a:r>
              <a:rPr lang="en-US" b="1" dirty="0" smtClean="0">
                <a:ea typeface="Calibri" pitchFamily="34" charset="0"/>
                <a:cs typeface="Arial" charset="0"/>
              </a:rPr>
              <a:t>, the dachshund. Since that time it has been one of the symbols of the Olympics. It shows the geographical features, history and culture of the host city.</a:t>
            </a:r>
          </a:p>
          <a:p>
            <a:endParaRPr lang="ru-RU" dirty="0"/>
          </a:p>
        </p:txBody>
      </p:sp>
      <p:pic>
        <p:nvPicPr>
          <p:cNvPr id="6" name="Рисунок 5" descr="gallery_mascot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3429000" cy="2292531"/>
          </a:xfrm>
          <a:prstGeom prst="rect">
            <a:avLst/>
          </a:prstGeom>
        </p:spPr>
      </p:pic>
      <p:pic>
        <p:nvPicPr>
          <p:cNvPr id="7" name="Рисунок 6" descr="sochi_masco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0" y="4724400"/>
            <a:ext cx="740156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ea typeface="Calibri" pitchFamily="34" charset="0"/>
                <a:cs typeface="Arial" charset="0"/>
              </a:rPr>
              <a:t>The latest  30-th Olympic Games took place in London in 2012. Athletes from 204 countries competed in 37 different sports.</a:t>
            </a:r>
          </a:p>
          <a:p>
            <a:endParaRPr lang="ru-RU" dirty="0"/>
          </a:p>
        </p:txBody>
      </p:sp>
      <p:pic>
        <p:nvPicPr>
          <p:cNvPr id="8" name="Содержимое 7" descr="article-1279736-09A7FFEB000005DC-301_634x42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62400" y="3810000"/>
            <a:ext cx="3293918" cy="2228850"/>
          </a:xfrm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3810000" cy="35636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62037"/>
            <a:ext cx="4038600" cy="2646788"/>
          </a:xfrm>
        </p:spPr>
      </p:pic>
      <p:pic>
        <p:nvPicPr>
          <p:cNvPr id="6" name="Содержимое 5" descr="7Qy0zwnLyA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0"/>
            <a:ext cx="4038600" cy="2687942"/>
          </a:xfrm>
        </p:spPr>
      </p:pic>
      <p:pic>
        <p:nvPicPr>
          <p:cNvPr id="7" name="Рисунок 6" descr="0LWZo__Ikj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696" y="2590800"/>
            <a:ext cx="6005304" cy="4267200"/>
          </a:xfrm>
          <a:prstGeom prst="rect">
            <a:avLst/>
          </a:prstGeom>
        </p:spPr>
      </p:pic>
      <p:pic>
        <p:nvPicPr>
          <p:cNvPr id="8" name="Рисунок 7" descr="ETaY_WjBiM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423751" cy="3618827"/>
          </a:xfrm>
          <a:prstGeom prst="rect">
            <a:avLst/>
          </a:prstGeom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12303"/>
            <a:ext cx="5410199" cy="3545697"/>
          </a:xfrm>
          <a:prstGeom prst="rect">
            <a:avLst/>
          </a:prstGeom>
        </p:spPr>
      </p:pic>
      <p:pic>
        <p:nvPicPr>
          <p:cNvPr id="10" name="Рисунок 9" descr="7Qy0zwnLy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0" y="3003592"/>
            <a:ext cx="5791200" cy="3854408"/>
          </a:xfrm>
          <a:prstGeom prst="rect">
            <a:avLst/>
          </a:prstGeom>
        </p:spPr>
      </p:pic>
      <p:pic>
        <p:nvPicPr>
          <p:cNvPr id="11" name="Рисунок 10" descr="0LWZo__Ikj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522" y="2971800"/>
            <a:ext cx="5824478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5943600" cy="3895273"/>
          </a:xfrm>
        </p:spPr>
      </p:pic>
      <p:pic>
        <p:nvPicPr>
          <p:cNvPr id="6" name="Содержимое 5" descr="57499_1_olymp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09800" y="2957512"/>
            <a:ext cx="6934200" cy="3900488"/>
          </a:xfr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172200" cy="40450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19" y="49214"/>
            <a:ext cx="8773581" cy="658018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Olympic MOTTO</a:t>
            </a:r>
            <a:endParaRPr lang="ru-RU" dirty="0"/>
          </a:p>
        </p:txBody>
      </p:sp>
      <p:pic>
        <p:nvPicPr>
          <p:cNvPr id="4" name="Содержимое 3" descr="olympic-seri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1905000"/>
            <a:ext cx="3810000" cy="4953000"/>
          </a:xfrm>
        </p:spPr>
      </p:pic>
      <p:pic>
        <p:nvPicPr>
          <p:cNvPr id="5" name="Рисунок 4" descr="disciplin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4835769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Beginning in 776 BC, the Olympic Games were held in the Valley of Olympia in Greece</a:t>
            </a:r>
            <a:endParaRPr lang="ru-RU" dirty="0"/>
          </a:p>
        </p:txBody>
      </p:sp>
      <p:pic>
        <p:nvPicPr>
          <p:cNvPr id="4" name="Содержимое 3" descr="Ancient-Olympia-A-day-tou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981200"/>
            <a:ext cx="6667500" cy="37528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a typeface="Calibri" pitchFamily="34" charset="0"/>
                <a:cs typeface="Arial" charset="0"/>
              </a:rPr>
              <a:t/>
            </a:r>
            <a:br>
              <a:rPr lang="en-US" b="1" dirty="0" smtClean="0">
                <a:ea typeface="Calibri" pitchFamily="34" charset="0"/>
                <a:cs typeface="Arial" charset="0"/>
              </a:rPr>
            </a:br>
            <a:r>
              <a:rPr lang="en-US" b="1" dirty="0">
                <a:ea typeface="Calibri" pitchFamily="34" charset="0"/>
                <a:cs typeface="Arial" charset="0"/>
              </a:rPr>
              <a:t/>
            </a:r>
            <a:br>
              <a:rPr lang="en-US" b="1" dirty="0">
                <a:ea typeface="Calibri" pitchFamily="34" charset="0"/>
                <a:cs typeface="Arial" charset="0"/>
              </a:rPr>
            </a:br>
            <a:r>
              <a:rPr lang="en-US" b="1" dirty="0" smtClean="0">
                <a:ea typeface="Calibri" pitchFamily="34" charset="0"/>
                <a:cs typeface="Arial" charset="0"/>
              </a:rPr>
              <a:t/>
            </a:r>
            <a:br>
              <a:rPr lang="en-US" b="1" dirty="0" smtClean="0">
                <a:ea typeface="Calibri" pitchFamily="34" charset="0"/>
                <a:cs typeface="Arial" charset="0"/>
              </a:rPr>
            </a:br>
            <a:r>
              <a:rPr lang="en-US" sz="3100" b="1" dirty="0" smtClean="0">
                <a:ea typeface="Calibri" pitchFamily="34" charset="0"/>
                <a:cs typeface="Arial" charset="0"/>
              </a:rPr>
              <a:t>They were dedicated to the Olympian Gods and took place every four years. Sportsmen competed in running, wrestling, jumping, throwing the discus and throwing the javelin. In time boxing, a chariot race, and other events were included. </a:t>
            </a:r>
            <a:r>
              <a:rPr lang="en-US" b="1" dirty="0" smtClean="0">
                <a:ea typeface="Calibri" pitchFamily="34" charset="0"/>
                <a:cs typeface="Arial" charset="0"/>
              </a:rPr>
              <a:t/>
            </a:r>
            <a:br>
              <a:rPr lang="en-US" b="1" dirty="0" smtClean="0">
                <a:ea typeface="Calibri" pitchFamily="34" charset="0"/>
                <a:cs typeface="Arial" charset="0"/>
              </a:rPr>
            </a:br>
            <a:endParaRPr lang="ru-RU" dirty="0"/>
          </a:p>
        </p:txBody>
      </p:sp>
      <p:pic>
        <p:nvPicPr>
          <p:cNvPr id="4" name="Содержимое 3" descr="OlymNa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514600"/>
            <a:ext cx="6070600" cy="3810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93</TotalTime>
  <Words>129</Words>
  <PresentationFormat>Экран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Модульная</vt:lpstr>
      <vt:lpstr>\</vt:lpstr>
      <vt:lpstr>Слайд 2</vt:lpstr>
      <vt:lpstr>Слайд 3</vt:lpstr>
      <vt:lpstr>Слайд 4</vt:lpstr>
      <vt:lpstr>Слайд 5</vt:lpstr>
      <vt:lpstr>Слайд 6</vt:lpstr>
      <vt:lpstr>The Olympic MOTTO</vt:lpstr>
      <vt:lpstr> Beginning in 776 BC, the Olympic Games were held in the Valley of Olympia in Greece</vt:lpstr>
      <vt:lpstr>   They were dedicated to the Olympian Gods and took place every four years. Sportsmen competed in running, wrestling, jumping, throwing the discus and throwing the javelin. In time boxing, a chariot race, and other events were included.  </vt:lpstr>
      <vt:lpstr>Слайд 10</vt:lpstr>
      <vt:lpstr> Baron Pierre de Coubertin  is                         the organizer of the Modern Olympic Games.</vt:lpstr>
      <vt:lpstr>Слайд 12</vt:lpstr>
      <vt:lpstr>                                   Olympic Mascots  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\</dc:title>
  <dc:creator>Олеся</dc:creator>
  <cp:lastModifiedBy>Олеся</cp:lastModifiedBy>
  <cp:revision>12</cp:revision>
  <dcterms:created xsi:type="dcterms:W3CDTF">2014-02-08T09:01:47Z</dcterms:created>
  <dcterms:modified xsi:type="dcterms:W3CDTF">2014-02-08T10:47:39Z</dcterms:modified>
</cp:coreProperties>
</file>