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87" r:id="rId2"/>
    <p:sldId id="279" r:id="rId3"/>
    <p:sldId id="280" r:id="rId4"/>
    <p:sldId id="283" r:id="rId5"/>
    <p:sldId id="281" r:id="rId6"/>
    <p:sldId id="282" r:id="rId7"/>
    <p:sldId id="265" r:id="rId8"/>
    <p:sldId id="261" r:id="rId9"/>
    <p:sldId id="264" r:id="rId10"/>
    <p:sldId id="284" r:id="rId11"/>
    <p:sldId id="266" r:id="rId12"/>
    <p:sldId id="260" r:id="rId13"/>
    <p:sldId id="267" r:id="rId14"/>
    <p:sldId id="285" r:id="rId15"/>
    <p:sldId id="286" r:id="rId16"/>
    <p:sldId id="268" r:id="rId17"/>
    <p:sldId id="259" r:id="rId18"/>
    <p:sldId id="256" r:id="rId1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EAF463A-BC7C-46EE-9F1E-7F377CCA4891}" type="datetimeFigureOut">
              <a:rPr lang="en-US" smtClean="0"/>
              <a:pPr/>
              <a:t>3/11/2014</a:t>
            </a:fld>
            <a:endParaRPr lang="en-US"/>
          </a:p>
        </p:txBody>
      </p:sp>
      <p:sp>
        <p:nvSpPr>
          <p:cNvPr id="16" name="Номер слайда 15"/>
          <p:cNvSpPr>
            <a:spLocks noGrp="1"/>
          </p:cNvSpPr>
          <p:nvPr>
            <p:ph type="sldNum" sz="quarter" idx="11"/>
          </p:nvPr>
        </p:nvSpPr>
        <p:spPr/>
        <p:txBody>
          <a:bodyPr/>
          <a:lstStyle/>
          <a:p>
            <a:fld id="{A483448D-3A78-4528-A469-B745A65DA480}" type="slidenum">
              <a:rPr lang="en-US" smtClean="0"/>
              <a:pPr/>
              <a:t>‹#›</a:t>
            </a:fld>
            <a:endParaRPr lang="en-US"/>
          </a:p>
        </p:txBody>
      </p:sp>
      <p:sp>
        <p:nvSpPr>
          <p:cNvPr id="17" name="Нижний колонтитул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3/11/2014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3/11/2014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EAF463A-BC7C-46EE-9F1E-7F377CCA4891}" type="datetimeFigureOut">
              <a:rPr lang="en-US" smtClean="0"/>
              <a:pPr/>
              <a:t>3/11/2014</a:t>
            </a:fld>
            <a:endParaRPr lang="en-US"/>
          </a:p>
        </p:txBody>
      </p:sp>
      <p:sp>
        <p:nvSpPr>
          <p:cNvPr id="15" name="Номер слайда 14"/>
          <p:cNvSpPr>
            <a:spLocks noGrp="1"/>
          </p:cNvSpPr>
          <p:nvPr>
            <p:ph type="sldNum" sz="quarter" idx="15"/>
          </p:nvPr>
        </p:nvSpPr>
        <p:spPr/>
        <p:txBody>
          <a:bodyPr/>
          <a:lstStyle>
            <a:lvl1pPr algn="ctr">
              <a:defRPr/>
            </a:lvl1pPr>
          </a:lstStyle>
          <a:p>
            <a:fld id="{A483448D-3A78-4528-A469-B745A65DA480}" type="slidenum">
              <a:rPr lang="en-US" smtClean="0"/>
              <a:pPr/>
              <a:t>‹#›</a:t>
            </a:fld>
            <a:endParaRPr lang="en-US"/>
          </a:p>
        </p:txBody>
      </p:sp>
      <p:sp>
        <p:nvSpPr>
          <p:cNvPr id="16" name="Нижний колонтитул 15"/>
          <p:cNvSpPr>
            <a:spLocks noGrp="1"/>
          </p:cNvSpPr>
          <p:nvPr>
            <p:ph type="ftr" sz="quarter" idx="16"/>
          </p:nvPr>
        </p:nvSpPr>
        <p:spPr/>
        <p:txBody>
          <a:bodyPr/>
          <a:lstStyle/>
          <a:p>
            <a:endParaRPr lang="en-US"/>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EAF463A-BC7C-46EE-9F1E-7F377CCA4891}" type="datetimeFigureOut">
              <a:rPr lang="en-US" smtClean="0"/>
              <a:pPr/>
              <a:t>3/11/2014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EAF463A-BC7C-46EE-9F1E-7F377CCA4891}" type="datetimeFigureOut">
              <a:rPr lang="en-US" smtClean="0"/>
              <a:pPr/>
              <a:t>3/11/2014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7" name="Дата 6"/>
          <p:cNvSpPr>
            <a:spLocks noGrp="1"/>
          </p:cNvSpPr>
          <p:nvPr>
            <p:ph type="dt" sz="half" idx="10"/>
          </p:nvPr>
        </p:nvSpPr>
        <p:spPr/>
        <p:txBody>
          <a:bodyPr/>
          <a:lstStyle/>
          <a:p>
            <a:fld id="{7EAF463A-BC7C-46EE-9F1E-7F377CCA4891}" type="datetimeFigureOut">
              <a:rPr lang="en-US" smtClean="0"/>
              <a:pPr/>
              <a:t>3/11/2014</a:t>
            </a:fld>
            <a:endParaRPr lang="en-US"/>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3/11/2014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3/11/2014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EAF463A-BC7C-46EE-9F1E-7F377CCA4891}" type="datetimeFigureOut">
              <a:rPr lang="en-US" smtClean="0"/>
              <a:pPr/>
              <a:t>3/11/2014</a:t>
            </a:fld>
            <a:endParaRPr lang="en-US"/>
          </a:p>
        </p:txBody>
      </p:sp>
      <p:sp>
        <p:nvSpPr>
          <p:cNvPr id="9" name="Номер слайда 8"/>
          <p:cNvSpPr>
            <a:spLocks noGrp="1"/>
          </p:cNvSpPr>
          <p:nvPr>
            <p:ph type="sldNum" sz="quarter" idx="15"/>
          </p:nvPr>
        </p:nvSpPr>
        <p:spPr/>
        <p:txBody>
          <a:bodyPr/>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EAF463A-BC7C-46EE-9F1E-7F377CCA4891}" type="datetimeFigureOut">
              <a:rPr lang="en-US" smtClean="0"/>
              <a:pPr/>
              <a:t>3/11/2014</a:t>
            </a:fld>
            <a:endParaRPr lang="en-US"/>
          </a:p>
        </p:txBody>
      </p:sp>
      <p:sp>
        <p:nvSpPr>
          <p:cNvPr id="9" name="Номер слайда 8"/>
          <p:cNvSpPr>
            <a:spLocks noGrp="1"/>
          </p:cNvSpPr>
          <p:nvPr>
            <p:ph type="sldNum" sz="quarter" idx="11"/>
          </p:nvPr>
        </p:nvSpPr>
        <p:spPr/>
        <p:txBody>
          <a:bodyPr/>
          <a:lstStyle/>
          <a:p>
            <a:fld id="{A483448D-3A78-4528-A469-B745A65DA480}" type="slidenum">
              <a:rPr lang="en-US" smtClean="0"/>
              <a:pPr/>
              <a:t>‹#›</a:t>
            </a:fld>
            <a:endParaRPr lang="en-US"/>
          </a:p>
        </p:txBody>
      </p:sp>
      <p:sp>
        <p:nvSpPr>
          <p:cNvPr id="10" name="Нижний колонтитул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EAF463A-BC7C-46EE-9F1E-7F377CCA4891}" type="datetimeFigureOut">
              <a:rPr lang="en-US" smtClean="0"/>
              <a:pPr/>
              <a:t>3/11/2014</a:t>
            </a:fld>
            <a:endParaRPr lang="en-US"/>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483448D-3A78-4528-A469-B745A65DA480}" type="slidenum">
              <a:rPr lang="en-US" smtClean="0"/>
              <a:pPr/>
              <a:t>‹#›</a:t>
            </a:fld>
            <a:endParaRPr lang="en-US"/>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gif"/><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2590800"/>
            <a:ext cx="8305800" cy="1981200"/>
          </a:xfrm>
        </p:spPr>
        <p:txBody>
          <a:bodyPr/>
          <a:lstStyle/>
          <a:p>
            <a:r>
              <a:rPr sz="7200" smtClean="0">
                <a:solidFill>
                  <a:schemeClr val="bg2">
                    <a:lumMod val="50000"/>
                  </a:schemeClr>
                </a:solidFill>
              </a:rPr>
              <a:t/>
            </a:r>
            <a:br>
              <a:rPr sz="7200" smtClean="0">
                <a:solidFill>
                  <a:schemeClr val="bg2">
                    <a:lumMod val="50000"/>
                  </a:schemeClr>
                </a:solidFill>
              </a:rPr>
            </a:br>
            <a:r>
              <a:rPr sz="7200" smtClean="0">
                <a:solidFill>
                  <a:schemeClr val="bg2">
                    <a:lumMod val="50000"/>
                  </a:schemeClr>
                </a:solidFill>
              </a:rPr>
              <a:t/>
            </a:r>
            <a:br>
              <a:rPr sz="7200" smtClean="0">
                <a:solidFill>
                  <a:schemeClr val="bg2">
                    <a:lumMod val="50000"/>
                  </a:schemeClr>
                </a:solidFill>
              </a:rPr>
            </a:br>
            <a:r>
              <a:rPr sz="7200" smtClean="0">
                <a:solidFill>
                  <a:schemeClr val="bg2">
                    <a:lumMod val="50000"/>
                  </a:schemeClr>
                </a:solidFill>
              </a:rPr>
              <a:t/>
            </a:r>
            <a:br>
              <a:rPr sz="7200" smtClean="0">
                <a:solidFill>
                  <a:schemeClr val="bg2">
                    <a:lumMod val="50000"/>
                  </a:schemeClr>
                </a:solidFill>
              </a:rPr>
            </a:br>
            <a:r>
              <a:rPr sz="7200" smtClean="0">
                <a:solidFill>
                  <a:schemeClr val="bg2">
                    <a:lumMod val="50000"/>
                  </a:schemeClr>
                </a:solidFill>
              </a:rPr>
              <a:t>Primary Schools in Great Britain and in Russia</a:t>
            </a:r>
            <a:endParaRPr lang="ru-RU" sz="7200" dirty="0">
              <a:solidFill>
                <a:schemeClr val="bg2">
                  <a:lumMod val="50000"/>
                </a:schemeClr>
              </a:solidFill>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152400"/>
            <a:ext cx="8458200" cy="2062103"/>
          </a:xfrm>
          <a:prstGeom prst="rect">
            <a:avLst/>
          </a:prstGeom>
        </p:spPr>
        <p:txBody>
          <a:bodyPr wrap="square">
            <a:spAutoFit/>
          </a:bodyPr>
          <a:lstStyle/>
          <a:p>
            <a:pPr marL="274320" lvl="0" indent="-274320">
              <a:spcBef>
                <a:spcPts val="600"/>
              </a:spcBef>
              <a:buClr>
                <a:schemeClr val="accent2"/>
              </a:buClr>
              <a:buSzPct val="85000"/>
              <a:defRPr/>
            </a:pPr>
            <a:r>
              <a:rPr lang="en-US" sz="3200" dirty="0" smtClean="0">
                <a:solidFill>
                  <a:schemeClr val="bg2">
                    <a:lumMod val="75000"/>
                  </a:schemeClr>
                </a:solidFill>
                <a:effectLst>
                  <a:outerShdw blurRad="38100" dist="38100" dir="2700000" algn="tl">
                    <a:srgbClr val="000000">
                      <a:alpha val="43137"/>
                    </a:srgbClr>
                  </a:outerShdw>
                </a:effectLst>
                <a:latin typeface="Constantia" pitchFamily="18" charset="0"/>
              </a:rPr>
              <a:t>   During the breaks the children play games and relax. After the lessons some students stay at school and do homework with their teachers because their parents are at work.</a:t>
            </a:r>
            <a:endParaRPr lang="ru-RU" sz="3200" dirty="0" smtClean="0">
              <a:solidFill>
                <a:schemeClr val="bg2">
                  <a:lumMod val="75000"/>
                </a:schemeClr>
              </a:solidFill>
              <a:effectLst>
                <a:outerShdw blurRad="38100" dist="38100" dir="2700000" algn="tl">
                  <a:srgbClr val="000000">
                    <a:alpha val="43137"/>
                  </a:srgbClr>
                </a:outerShdw>
              </a:effectLst>
              <a:latin typeface="Constantia" pitchFamily="18" charset="0"/>
            </a:endParaRPr>
          </a:p>
        </p:txBody>
      </p:sp>
      <p:pic>
        <p:nvPicPr>
          <p:cNvPr id="3" name="Рисунок 2" descr="a_ee76421e.jpg"/>
          <p:cNvPicPr>
            <a:picLocks noChangeAspect="1"/>
          </p:cNvPicPr>
          <p:nvPr/>
        </p:nvPicPr>
        <p:blipFill>
          <a:blip r:embed="rId2"/>
          <a:stretch>
            <a:fillRect/>
          </a:stretch>
        </p:blipFill>
        <p:spPr>
          <a:xfrm>
            <a:off x="6858000" y="5181600"/>
            <a:ext cx="1905000" cy="1162050"/>
          </a:xfrm>
          <a:prstGeom prst="rect">
            <a:avLst/>
          </a:prstGeom>
        </p:spPr>
      </p:pic>
      <p:pic>
        <p:nvPicPr>
          <p:cNvPr id="4" name="Рисунок 3" descr="pro_0.jpg"/>
          <p:cNvPicPr>
            <a:picLocks noChangeAspect="1"/>
          </p:cNvPicPr>
          <p:nvPr/>
        </p:nvPicPr>
        <p:blipFill>
          <a:blip r:embed="rId3"/>
          <a:stretch>
            <a:fillRect/>
          </a:stretch>
        </p:blipFill>
        <p:spPr>
          <a:xfrm>
            <a:off x="609600" y="2133600"/>
            <a:ext cx="4714875" cy="3143250"/>
          </a:xfrm>
          <a:prstGeom prst="rect">
            <a:avLst/>
          </a:prstGeom>
        </p:spPr>
      </p:pic>
      <p:pic>
        <p:nvPicPr>
          <p:cNvPr id="5" name="Рисунок 4" descr="prodlenka.jpg"/>
          <p:cNvPicPr>
            <a:picLocks noChangeAspect="1"/>
          </p:cNvPicPr>
          <p:nvPr/>
        </p:nvPicPr>
        <p:blipFill>
          <a:blip r:embed="rId4"/>
          <a:stretch>
            <a:fillRect/>
          </a:stretch>
        </p:blipFill>
        <p:spPr>
          <a:xfrm>
            <a:off x="4648200" y="3607002"/>
            <a:ext cx="4495800" cy="30031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6" name="Содержимое 2"/>
          <p:cNvSpPr>
            <a:spLocks noGrp="1"/>
          </p:cNvSpPr>
          <p:nvPr>
            <p:ph idx="1"/>
          </p:nvPr>
        </p:nvSpPr>
        <p:spPr/>
        <p:txBody>
          <a:bodyPr>
            <a:normAutofit lnSpcReduction="10000"/>
          </a:bodyPr>
          <a:lstStyle/>
          <a:p>
            <a:r>
              <a:rPr lang="en-US" sz="4000" dirty="0" smtClean="0">
                <a:solidFill>
                  <a:schemeClr val="bg2">
                    <a:lumMod val="75000"/>
                  </a:schemeClr>
                </a:solidFill>
                <a:effectLst>
                  <a:outerShdw blurRad="38100" dist="38100" dir="2700000" algn="tl">
                    <a:srgbClr val="000000">
                      <a:alpha val="43137"/>
                    </a:srgbClr>
                  </a:outerShdw>
                </a:effectLst>
                <a:latin typeface="Constantia" pitchFamily="18" charset="0"/>
              </a:rPr>
              <a:t>Every school has got classrooms, a gym, a computer room, a library and a canteen.</a:t>
            </a:r>
          </a:p>
          <a:p>
            <a:r>
              <a:rPr lang="en-US" sz="4000" dirty="0" smtClean="0">
                <a:solidFill>
                  <a:schemeClr val="bg2">
                    <a:lumMod val="75000"/>
                  </a:schemeClr>
                </a:solidFill>
                <a:effectLst>
                  <a:outerShdw blurRad="38100" dist="38100" dir="2700000" algn="tl">
                    <a:srgbClr val="000000">
                      <a:alpha val="43137"/>
                    </a:srgbClr>
                  </a:outerShdw>
                </a:effectLst>
                <a:latin typeface="Constantia" pitchFamily="18" charset="0"/>
              </a:rPr>
              <a:t>Students have 4-5 lessons a day and the subjects they have are: Russian, </a:t>
            </a:r>
            <a:r>
              <a:rPr lang="en-US" sz="4000" dirty="0" err="1" smtClean="0">
                <a:solidFill>
                  <a:schemeClr val="bg2">
                    <a:lumMod val="75000"/>
                  </a:schemeClr>
                </a:solidFill>
                <a:effectLst>
                  <a:outerShdw blurRad="38100" dist="38100" dir="2700000" algn="tl">
                    <a:srgbClr val="000000">
                      <a:alpha val="43137"/>
                    </a:srgbClr>
                  </a:outerShdw>
                </a:effectLst>
                <a:latin typeface="Constantia" pitchFamily="18" charset="0"/>
              </a:rPr>
              <a:t>Maths</a:t>
            </a:r>
            <a:r>
              <a:rPr lang="en-US" sz="4000" dirty="0" smtClean="0">
                <a:solidFill>
                  <a:schemeClr val="bg2">
                    <a:lumMod val="75000"/>
                  </a:schemeClr>
                </a:solidFill>
                <a:effectLst>
                  <a:outerShdw blurRad="38100" dist="38100" dir="2700000" algn="tl">
                    <a:srgbClr val="000000">
                      <a:alpha val="43137"/>
                    </a:srgbClr>
                  </a:outerShdw>
                </a:effectLst>
                <a:latin typeface="Constantia" pitchFamily="18" charset="0"/>
              </a:rPr>
              <a:t>, English, Geography, History, Computer Study, Art, Literature, Handicraft and PE.</a:t>
            </a:r>
            <a:endParaRPr lang="ru-RU" sz="4000" dirty="0" smtClean="0">
              <a:solidFill>
                <a:schemeClr val="bg2">
                  <a:lumMod val="75000"/>
                </a:schemeClr>
              </a:solidFill>
              <a:effectLst>
                <a:outerShdw blurRad="38100" dist="38100" dir="2700000" algn="tl">
                  <a:srgbClr val="000000">
                    <a:alpha val="43137"/>
                  </a:srgbClr>
                </a:outerShdw>
              </a:effectLst>
              <a:latin typeface="Constantia" pitchFamily="18" charset="0"/>
            </a:endParaRPr>
          </a:p>
          <a:p>
            <a:pPr>
              <a:buNone/>
            </a:pPr>
            <a:endParaRPr lang="ru-RU" sz="4000" dirty="0" smtClean="0">
              <a:solidFill>
                <a:srgbClr val="002060"/>
              </a:solidFill>
              <a:latin typeface="Comic Sans MS" pitchFamily="66" charset="0"/>
            </a:endParaRPr>
          </a:p>
          <a:p>
            <a:pPr>
              <a:buNone/>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en-US" sz="2400" b="1" dirty="0" smtClean="0">
                <a:solidFill>
                  <a:schemeClr val="bg2"/>
                </a:solidFill>
              </a:rPr>
              <a:t>A </a:t>
            </a:r>
            <a:r>
              <a:rPr lang="en-US" sz="2400" b="1" dirty="0" smtClean="0">
                <a:solidFill>
                  <a:schemeClr val="bg2"/>
                </a:solidFill>
              </a:rPr>
              <a:t>CLASSROOM        the thing, at which pupils sit in </a:t>
            </a:r>
          </a:p>
          <a:p>
            <a:pPr>
              <a:buNone/>
            </a:pPr>
            <a:r>
              <a:rPr lang="en-US" sz="2400" b="1" dirty="0" smtClean="0">
                <a:solidFill>
                  <a:schemeClr val="bg2"/>
                </a:solidFill>
              </a:rPr>
              <a:t>                                          class</a:t>
            </a:r>
            <a:endParaRPr lang="en-US" sz="2400" b="1" dirty="0" smtClean="0">
              <a:solidFill>
                <a:schemeClr val="bg2"/>
              </a:solidFill>
            </a:endParaRPr>
          </a:p>
          <a:p>
            <a:r>
              <a:rPr lang="en-US" sz="2400" b="1" dirty="0" smtClean="0">
                <a:solidFill>
                  <a:schemeClr val="bg2"/>
                </a:solidFill>
              </a:rPr>
              <a:t>MATHS                       where </a:t>
            </a:r>
            <a:r>
              <a:rPr lang="en-US" sz="2400" b="1" dirty="0" smtClean="0">
                <a:solidFill>
                  <a:schemeClr val="bg2"/>
                </a:solidFill>
              </a:rPr>
              <a:t>you have most of your </a:t>
            </a:r>
            <a:endParaRPr lang="en-US" sz="2400" b="1" dirty="0" smtClean="0">
              <a:solidFill>
                <a:schemeClr val="bg2"/>
              </a:solidFill>
            </a:endParaRPr>
          </a:p>
          <a:p>
            <a:pPr>
              <a:buNone/>
            </a:pPr>
            <a:r>
              <a:rPr lang="en-US" sz="2400" b="1" dirty="0" smtClean="0">
                <a:solidFill>
                  <a:schemeClr val="bg2"/>
                </a:solidFill>
              </a:rPr>
              <a:t>                                         </a:t>
            </a:r>
            <a:r>
              <a:rPr lang="en-US" sz="2400" b="1" dirty="0" smtClean="0">
                <a:solidFill>
                  <a:schemeClr val="bg2"/>
                </a:solidFill>
              </a:rPr>
              <a:t> lessons</a:t>
            </a:r>
            <a:r>
              <a:rPr lang="en-US" sz="2400" b="1" dirty="0" smtClean="0">
                <a:solidFill>
                  <a:schemeClr val="bg2"/>
                </a:solidFill>
              </a:rPr>
              <a:t>;</a:t>
            </a:r>
            <a:endParaRPr lang="ru-RU" sz="2400" dirty="0" smtClean="0"/>
          </a:p>
          <a:p>
            <a:r>
              <a:rPr lang="en-US" sz="2400" b="1" dirty="0" smtClean="0">
                <a:solidFill>
                  <a:schemeClr val="bg2"/>
                </a:solidFill>
              </a:rPr>
              <a:t>UNIFORM        </a:t>
            </a:r>
            <a:r>
              <a:rPr lang="en-US" sz="2400" b="1" dirty="0" smtClean="0">
                <a:solidFill>
                  <a:schemeClr val="bg2"/>
                </a:solidFill>
              </a:rPr>
              <a:t>          where </a:t>
            </a:r>
            <a:r>
              <a:rPr lang="en-US" sz="2400" b="1" dirty="0" smtClean="0">
                <a:solidFill>
                  <a:schemeClr val="bg2"/>
                </a:solidFill>
              </a:rPr>
              <a:t>you have your P.E. lesson</a:t>
            </a:r>
          </a:p>
          <a:p>
            <a:r>
              <a:rPr lang="en-US" sz="2400" b="1" dirty="0" smtClean="0">
                <a:solidFill>
                  <a:schemeClr val="bg2"/>
                </a:solidFill>
              </a:rPr>
              <a:t>A GYM                 </a:t>
            </a:r>
            <a:r>
              <a:rPr lang="en-US" sz="2400" b="1" dirty="0" smtClean="0">
                <a:solidFill>
                  <a:schemeClr val="bg2"/>
                </a:solidFill>
              </a:rPr>
              <a:t>        special </a:t>
            </a:r>
            <a:r>
              <a:rPr lang="en-US" sz="2400" b="1" dirty="0" smtClean="0">
                <a:solidFill>
                  <a:schemeClr val="bg2"/>
                </a:solidFill>
              </a:rPr>
              <a:t>clothes that you wear at </a:t>
            </a:r>
            <a:endParaRPr lang="en-US" sz="2400" b="1" dirty="0" smtClean="0">
              <a:solidFill>
                <a:schemeClr val="bg2"/>
              </a:solidFill>
            </a:endParaRPr>
          </a:p>
          <a:p>
            <a:pPr>
              <a:buNone/>
            </a:pPr>
            <a:r>
              <a:rPr lang="en-US" sz="2400" b="1" dirty="0" smtClean="0">
                <a:solidFill>
                  <a:schemeClr val="bg2"/>
                </a:solidFill>
              </a:rPr>
              <a:t>                                          school</a:t>
            </a:r>
            <a:endParaRPr lang="en-US" sz="2400" b="1" dirty="0" smtClean="0">
              <a:solidFill>
                <a:schemeClr val="bg2"/>
              </a:solidFill>
            </a:endParaRPr>
          </a:p>
          <a:p>
            <a:r>
              <a:rPr lang="en-US" sz="2400" b="1" dirty="0" smtClean="0">
                <a:solidFill>
                  <a:schemeClr val="bg2"/>
                </a:solidFill>
              </a:rPr>
              <a:t>A DESK               </a:t>
            </a:r>
            <a:r>
              <a:rPr lang="en-US" sz="2400" b="1" dirty="0" smtClean="0">
                <a:solidFill>
                  <a:schemeClr val="bg2"/>
                </a:solidFill>
              </a:rPr>
              <a:t>         a thing we can draw with</a:t>
            </a:r>
            <a:endParaRPr lang="en-US" sz="2400" b="1" dirty="0" smtClean="0">
              <a:solidFill>
                <a:schemeClr val="bg2"/>
              </a:solidFill>
            </a:endParaRPr>
          </a:p>
          <a:p>
            <a:r>
              <a:rPr lang="en-US" sz="2400" b="1" dirty="0" smtClean="0">
                <a:solidFill>
                  <a:schemeClr val="bg2"/>
                </a:solidFill>
              </a:rPr>
              <a:t>A </a:t>
            </a:r>
            <a:r>
              <a:rPr lang="en-US" sz="2400" b="1" dirty="0" smtClean="0">
                <a:solidFill>
                  <a:schemeClr val="bg2"/>
                </a:solidFill>
              </a:rPr>
              <a:t>PENCIL                   a place where we keep books   </a:t>
            </a:r>
            <a:endParaRPr lang="en-US" sz="2400" b="1" dirty="0" smtClean="0">
              <a:solidFill>
                <a:schemeClr val="bg2"/>
              </a:solidFill>
            </a:endParaRPr>
          </a:p>
          <a:p>
            <a:r>
              <a:rPr lang="en-US" sz="2400" b="1" dirty="0" smtClean="0">
                <a:solidFill>
                  <a:schemeClr val="bg2"/>
                </a:solidFill>
              </a:rPr>
              <a:t>A </a:t>
            </a:r>
            <a:r>
              <a:rPr lang="en-US" sz="2400" b="1" dirty="0" smtClean="0">
                <a:solidFill>
                  <a:schemeClr val="bg2"/>
                </a:solidFill>
              </a:rPr>
              <a:t>BOOKCASE           a lesson where we study numbers</a:t>
            </a:r>
            <a:endParaRPr lang="en-US" sz="2400" b="1" dirty="0" smtClean="0">
              <a:solidFill>
                <a:schemeClr val="bg2"/>
              </a:solidFill>
            </a:endParaRPr>
          </a:p>
        </p:txBody>
      </p:sp>
      <p:sp>
        <p:nvSpPr>
          <p:cNvPr id="3" name="Заголовок 2"/>
          <p:cNvSpPr>
            <a:spLocks noGrp="1"/>
          </p:cNvSpPr>
          <p:nvPr>
            <p:ph type="title"/>
          </p:nvPr>
        </p:nvSpPr>
        <p:spPr/>
        <p:txBody>
          <a:bodyPr/>
          <a:lstStyle/>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sp>
        <p:nvSpPr>
          <p:cNvPr id="4" name="Содержимое 2"/>
          <p:cNvSpPr txBox="1">
            <a:spLocks/>
          </p:cNvSpPr>
          <p:nvPr/>
        </p:nvSpPr>
        <p:spPr>
          <a:xfrm>
            <a:off x="457200" y="1600200"/>
            <a:ext cx="8229600" cy="47091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RUSSIAN  ['</a:t>
            </a:r>
            <a:r>
              <a:rPr kumimoji="0" lang="en-US" sz="2600" b="0" i="0" u="none" strike="noStrike" kern="1200" cap="none" spc="0" normalizeH="0" baseline="0" noProof="0" dirty="0" err="1" smtClean="0">
                <a:ln>
                  <a:noFill/>
                </a:ln>
                <a:solidFill>
                  <a:schemeClr val="bg2">
                    <a:lumMod val="75000"/>
                  </a:schemeClr>
                </a:solidFill>
                <a:effectLst/>
                <a:uLnTx/>
                <a:uFillTx/>
                <a:latin typeface="Constantia" pitchFamily="18" charset="0"/>
              </a:rPr>
              <a:t>rʌʃ</a:t>
            </a: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(ə)n]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READING  ['</a:t>
            </a:r>
            <a:r>
              <a:rPr kumimoji="0" lang="en-US" sz="2600" b="0" i="0" u="none" strike="noStrike" kern="1200" cap="none" spc="0" normalizeH="0" baseline="0" noProof="0" dirty="0" err="1" smtClean="0">
                <a:ln>
                  <a:noFill/>
                </a:ln>
                <a:solidFill>
                  <a:schemeClr val="bg2">
                    <a:lumMod val="75000"/>
                  </a:schemeClr>
                </a:solidFill>
                <a:effectLst/>
                <a:uLnTx/>
                <a:uFillTx/>
                <a:latin typeface="Constantia" pitchFamily="18" charset="0"/>
              </a:rPr>
              <a:t>riːdɪŋ</a:t>
            </a: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MATHS  [</a:t>
            </a:r>
            <a:r>
              <a:rPr kumimoji="0" lang="en-US" sz="2600" b="0" i="0" u="none" strike="noStrike" kern="1200" cap="none" spc="0" normalizeH="0" baseline="0" noProof="0" dirty="0" err="1" smtClean="0">
                <a:ln>
                  <a:noFill/>
                </a:ln>
                <a:solidFill>
                  <a:schemeClr val="bg2">
                    <a:lumMod val="75000"/>
                  </a:schemeClr>
                </a:solidFill>
                <a:effectLst/>
                <a:uLnTx/>
                <a:uFillTx/>
                <a:latin typeface="Constantia" pitchFamily="18" charset="0"/>
              </a:rPr>
              <a:t>mæ</a:t>
            </a:r>
            <a:r>
              <a:rPr kumimoji="0" lang="el-GR" sz="2600" b="0" i="0" u="none" strike="noStrike" kern="1200" cap="none" spc="0" normalizeH="0" baseline="0" noProof="0" dirty="0" smtClean="0">
                <a:ln>
                  <a:noFill/>
                </a:ln>
                <a:solidFill>
                  <a:schemeClr val="bg2">
                    <a:lumMod val="75000"/>
                  </a:schemeClr>
                </a:solidFill>
                <a:effectLst/>
                <a:uLnTx/>
                <a:uFillTx/>
                <a:latin typeface="Constantia" pitchFamily="18" charset="0"/>
              </a:rPr>
              <a:t>θ</a:t>
            </a: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s]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ENGLISH  ['</a:t>
            </a:r>
            <a:r>
              <a:rPr kumimoji="0" lang="en-US" sz="2600" b="0" i="0" u="none" strike="noStrike" kern="1200" cap="none" spc="0" normalizeH="0" baseline="0" noProof="0" dirty="0" err="1" smtClean="0">
                <a:ln>
                  <a:noFill/>
                </a:ln>
                <a:solidFill>
                  <a:schemeClr val="bg2">
                    <a:lumMod val="75000"/>
                  </a:schemeClr>
                </a:solidFill>
                <a:effectLst/>
                <a:uLnTx/>
                <a:uFillTx/>
                <a:latin typeface="Constantia" pitchFamily="18" charset="0"/>
              </a:rPr>
              <a:t>ɪŋglɪʃ</a:t>
            </a: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NATURE STUDY ['</a:t>
            </a:r>
            <a:r>
              <a:rPr kumimoji="0" lang="en-US" sz="2600" b="0" i="0" u="none" strike="noStrike" kern="1200" cap="none" spc="0" normalizeH="0" baseline="0" noProof="0" dirty="0" err="1" smtClean="0">
                <a:ln>
                  <a:noFill/>
                </a:ln>
                <a:solidFill>
                  <a:schemeClr val="bg2">
                    <a:lumMod val="75000"/>
                  </a:schemeClr>
                </a:solidFill>
                <a:effectLst/>
                <a:uLnTx/>
                <a:uFillTx/>
                <a:latin typeface="Constantia" pitchFamily="18" charset="0"/>
              </a:rPr>
              <a:t>neɪʧə</a:t>
            </a: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 '</a:t>
            </a:r>
            <a:r>
              <a:rPr kumimoji="0" lang="en-US" sz="2600" b="0" i="0" u="none" strike="noStrike" kern="1200" cap="none" spc="0" normalizeH="0" baseline="0" noProof="0" dirty="0" err="1" smtClean="0">
                <a:ln>
                  <a:noFill/>
                </a:ln>
                <a:solidFill>
                  <a:schemeClr val="bg2">
                    <a:lumMod val="75000"/>
                  </a:schemeClr>
                </a:solidFill>
                <a:effectLst/>
                <a:uLnTx/>
                <a:uFillTx/>
                <a:latin typeface="Constantia" pitchFamily="18" charset="0"/>
              </a:rPr>
              <a:t>stʌdɪ</a:t>
            </a: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COMPUTER STUDY [</a:t>
            </a:r>
            <a:r>
              <a:rPr kumimoji="0" lang="en-US" sz="2600" b="0" i="0" u="none" strike="noStrike" kern="1200" cap="none" spc="0" normalizeH="0" baseline="0" noProof="0" dirty="0" err="1" smtClean="0">
                <a:ln>
                  <a:noFill/>
                </a:ln>
                <a:solidFill>
                  <a:schemeClr val="bg2">
                    <a:lumMod val="75000"/>
                  </a:schemeClr>
                </a:solidFill>
                <a:effectLst/>
                <a:uLnTx/>
                <a:uFillTx/>
                <a:latin typeface="Constantia" pitchFamily="18" charset="0"/>
              </a:rPr>
              <a:t>kəm'pjuːtə</a:t>
            </a: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 '</a:t>
            </a:r>
            <a:r>
              <a:rPr kumimoji="0" lang="en-US" sz="2600" b="0" i="0" u="none" strike="noStrike" kern="1200" cap="none" spc="0" normalizeH="0" baseline="0" noProof="0" dirty="0" err="1" smtClean="0">
                <a:ln>
                  <a:noFill/>
                </a:ln>
                <a:solidFill>
                  <a:schemeClr val="bg2">
                    <a:lumMod val="75000"/>
                  </a:schemeClr>
                </a:solidFill>
                <a:effectLst/>
                <a:uLnTx/>
                <a:uFillTx/>
                <a:latin typeface="Constantia" pitchFamily="18" charset="0"/>
              </a:rPr>
              <a:t>stʌdɪ</a:t>
            </a: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ART  [</a:t>
            </a:r>
            <a:r>
              <a:rPr kumimoji="0" lang="en-US" sz="2600" b="0" i="0" u="none" strike="noStrike" kern="1200" cap="none" spc="0" normalizeH="0" baseline="0" noProof="0" dirty="0" err="1" smtClean="0">
                <a:ln>
                  <a:noFill/>
                </a:ln>
                <a:solidFill>
                  <a:schemeClr val="bg2">
                    <a:lumMod val="75000"/>
                  </a:schemeClr>
                </a:solidFill>
                <a:effectLst/>
                <a:uLnTx/>
                <a:uFillTx/>
                <a:latin typeface="Constantia" pitchFamily="18" charset="0"/>
              </a:rPr>
              <a:t>ɑːt</a:t>
            </a: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HANDICRAFT  ['</a:t>
            </a:r>
            <a:r>
              <a:rPr kumimoji="0" lang="en-US" sz="2600" b="0" i="0" u="none" strike="noStrike" kern="1200" cap="none" spc="0" normalizeH="0" baseline="0" noProof="0" dirty="0" err="1" smtClean="0">
                <a:ln>
                  <a:noFill/>
                </a:ln>
                <a:solidFill>
                  <a:schemeClr val="bg2">
                    <a:lumMod val="75000"/>
                  </a:schemeClr>
                </a:solidFill>
                <a:effectLst/>
                <a:uLnTx/>
                <a:uFillTx/>
                <a:latin typeface="Constantia" pitchFamily="18" charset="0"/>
              </a:rPr>
              <a:t>hændɪkrɑːft</a:t>
            </a: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PE[</a:t>
            </a:r>
            <a:r>
              <a:rPr kumimoji="0" lang="en-US" sz="2600" b="0" i="0" u="none" strike="noStrike" kern="1200" cap="none" spc="0" normalizeH="0" baseline="0" noProof="0" dirty="0" err="1" smtClean="0">
                <a:ln>
                  <a:noFill/>
                </a:ln>
                <a:solidFill>
                  <a:schemeClr val="bg2">
                    <a:lumMod val="75000"/>
                  </a:schemeClr>
                </a:solidFill>
                <a:effectLst/>
                <a:uLnTx/>
                <a:uFillTx/>
                <a:latin typeface="Constantia" pitchFamily="18" charset="0"/>
              </a:rPr>
              <a:t>piːi</a:t>
            </a: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 </a:t>
            </a:r>
            <a:endParaRPr kumimoji="0" lang="ru-RU" sz="2600" b="0" i="0" u="none" strike="noStrike" kern="1200" cap="none" spc="0" normalizeH="0" baseline="0" noProof="0" dirty="0">
              <a:ln>
                <a:noFill/>
              </a:ln>
              <a:solidFill>
                <a:schemeClr val="bg2">
                  <a:lumMod val="75000"/>
                </a:schemeClr>
              </a:solidFill>
              <a:effectLst/>
              <a:uLnTx/>
              <a:uFillTx/>
              <a:latin typeface="Constantia" pitchFamily="18" charset="0"/>
            </a:endParaRPr>
          </a:p>
        </p:txBody>
      </p:sp>
      <p:pic>
        <p:nvPicPr>
          <p:cNvPr id="5" name="Рисунок 4" descr="99002547.jpg"/>
          <p:cNvPicPr>
            <a:picLocks noChangeAspect="1"/>
          </p:cNvPicPr>
          <p:nvPr/>
        </p:nvPicPr>
        <p:blipFill>
          <a:blip r:embed="rId2" cstate="print"/>
          <a:stretch>
            <a:fillRect/>
          </a:stretch>
        </p:blipFill>
        <p:spPr>
          <a:xfrm>
            <a:off x="6660232" y="1268760"/>
            <a:ext cx="1413520" cy="2524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1828800" y="381000"/>
          <a:ext cx="5791200" cy="5791200"/>
        </p:xfrm>
        <a:graphic>
          <a:graphicData uri="http://schemas.openxmlformats.org/drawingml/2006/table">
            <a:tbl>
              <a:tblPr firstRow="1" bandRow="1">
                <a:tableStyleId>{5C22544A-7EE6-4342-B048-85BDC9FD1C3A}</a:tableStyleId>
              </a:tblPr>
              <a:tblGrid>
                <a:gridCol w="579120"/>
                <a:gridCol w="579120"/>
                <a:gridCol w="579120"/>
                <a:gridCol w="579120"/>
                <a:gridCol w="579120"/>
                <a:gridCol w="579120"/>
                <a:gridCol w="579120"/>
                <a:gridCol w="579120"/>
                <a:gridCol w="579120"/>
                <a:gridCol w="579120"/>
              </a:tblGrid>
              <a:tr h="411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L</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U</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r>
              <a:tr h="411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G</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O</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G</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P</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M</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O</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r>
              <a:tr h="411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F</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N</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U</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P</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D</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U</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r>
              <a:tr h="411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G</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M</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H</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S</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S</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H</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U</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r>
              <a:tr h="411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L</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L</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F</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Y</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S</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r>
              <a:tr h="411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B</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O</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O</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G</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Y</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C</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D</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S</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r>
              <a:tr h="411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O</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S</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D</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U</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V</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L</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r>
              <a:tr h="411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K</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H</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S</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O</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Y</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W</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r>
              <a:tr h="411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H</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S</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M</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N</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r>
              <a:tr h="411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G</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O</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G</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P</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H</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Y</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1676400" y="304800"/>
          <a:ext cx="6096000" cy="61722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617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L</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U</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r>
              <a:tr h="617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G</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O</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G</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P</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M</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O</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r>
              <a:tr h="617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F</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N</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U</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P</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D</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U</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r>
              <a:tr h="617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G</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M</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H</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S</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S</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H</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U</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r>
              <a:tr h="617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L</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L</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F</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Y</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S</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r>
              <a:tr h="617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B</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O</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O</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G</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Y</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C</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D</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S</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r>
              <a:tr h="617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O</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S</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D</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U</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V</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L</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r>
              <a:tr h="617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K</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H</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S</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O</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Y</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W</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r>
              <a:tr h="617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H</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S</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M</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solidFill>
                          <a:effectLst/>
                          <a:latin typeface="Times New Roman" pitchFamily="18" charset="0"/>
                          <a:cs typeface="Times New Roman" pitchFamily="18" charset="0"/>
                        </a:rPr>
                        <a:t>T</a:t>
                      </a:r>
                      <a:endParaRPr kumimoji="0" lang="en-US" sz="3200" b="1" i="0" u="none" strike="noStrike" cap="none" normalizeH="0" baseline="0" dirty="0" smtClean="0">
                        <a:ln>
                          <a:noFill/>
                        </a:ln>
                        <a:solidFill>
                          <a:schemeClr val="bg2"/>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N</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r>
              <a:tr h="617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G</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E</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O</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G</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R</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A</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P</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H</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Y</a:t>
                      </a:r>
                      <a:endParaRPr kumimoji="0" lang="en-US" sz="3200" b="1" i="0" u="none" strike="noStrike" cap="none" normalizeH="0" baseline="0" dirty="0" smtClean="0">
                        <a:ln>
                          <a:noFill/>
                        </a:ln>
                        <a:solidFill>
                          <a:srgbClr val="C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2">
                              <a:lumMod val="75000"/>
                            </a:schemeClr>
                          </a:solidFill>
                          <a:effectLst/>
                          <a:latin typeface="Times New Roman" pitchFamily="18" charset="0"/>
                          <a:cs typeface="Times New Roman" pitchFamily="18" charset="0"/>
                        </a:rPr>
                        <a:t>I</a:t>
                      </a:r>
                      <a:endParaRPr kumimoji="0" lang="en-US" sz="3200" b="1" i="0" u="none" strike="noStrike" cap="none" normalizeH="0" baseline="0" dirty="0" smtClean="0">
                        <a:ln>
                          <a:noFill/>
                        </a:ln>
                        <a:solidFill>
                          <a:schemeClr val="bg2">
                            <a:lumMod val="75000"/>
                          </a:schemeClr>
                        </a:solidFill>
                        <a:effectLst/>
                        <a:latin typeface="Arial" charset="0"/>
                      </a:endParaRPr>
                    </a:p>
                  </a:txBody>
                  <a:tcPr anchor="ctr" horzOverflow="overflow"/>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57200" y="274638"/>
            <a:ext cx="8229600" cy="11430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100" normalizeH="0" baseline="0" noProof="0" dirty="0" smtClean="0">
                <a:ln w="3200">
                  <a:solidFill>
                    <a:schemeClr val="bg2">
                      <a:shade val="75000"/>
                      <a:alpha val="25000"/>
                    </a:schemeClr>
                  </a:solidFill>
                  <a:prstDash val="solid"/>
                  <a:round/>
                </a:ln>
                <a:solidFill>
                  <a:schemeClr val="bg2">
                    <a:lumMod val="75000"/>
                  </a:schemeClr>
                </a:solidFill>
                <a:effectLst>
                  <a:innerShdw blurRad="50800" dist="25400" dir="13500000">
                    <a:prstClr val="black">
                      <a:alpha val="70000"/>
                    </a:prstClr>
                  </a:innerShdw>
                </a:effectLst>
                <a:uLnTx/>
                <a:uFillTx/>
                <a:latin typeface="Constantia" pitchFamily="18" charset="0"/>
                <a:ea typeface="+mj-ea"/>
                <a:cs typeface="+mj-cs"/>
              </a:rPr>
              <a:t>       WHAT SUBJECT IS THIS?</a:t>
            </a:r>
            <a:endParaRPr kumimoji="0" lang="ru-RU" sz="4200" b="0" i="0" u="none" strike="noStrike" kern="1200" cap="none" spc="-100" normalizeH="0" baseline="0" noProof="0" dirty="0">
              <a:ln w="3200">
                <a:solidFill>
                  <a:schemeClr val="bg2">
                    <a:shade val="75000"/>
                    <a:alpha val="25000"/>
                  </a:schemeClr>
                </a:solidFill>
                <a:prstDash val="solid"/>
                <a:round/>
              </a:ln>
              <a:solidFill>
                <a:schemeClr val="bg2">
                  <a:lumMod val="75000"/>
                </a:schemeClr>
              </a:solidFill>
              <a:effectLst>
                <a:innerShdw blurRad="50800" dist="25400" dir="13500000">
                  <a:prstClr val="black">
                    <a:alpha val="70000"/>
                  </a:prstClr>
                </a:innerShdw>
              </a:effectLst>
              <a:uLnTx/>
              <a:uFillTx/>
              <a:latin typeface="Constantia" pitchFamily="18" charset="0"/>
              <a:ea typeface="+mj-ea"/>
              <a:cs typeface="+mj-cs"/>
            </a:endParaRPr>
          </a:p>
        </p:txBody>
      </p:sp>
      <p:pic>
        <p:nvPicPr>
          <p:cNvPr id="11" name="Рисунок 10" descr="03d8e90e5c62beaa4619c482518425331.jpg"/>
          <p:cNvPicPr>
            <a:picLocks noChangeAspect="1"/>
          </p:cNvPicPr>
          <p:nvPr/>
        </p:nvPicPr>
        <p:blipFill>
          <a:blip r:embed="rId2"/>
          <a:stretch>
            <a:fillRect/>
          </a:stretch>
        </p:blipFill>
        <p:spPr>
          <a:xfrm>
            <a:off x="533400" y="1524000"/>
            <a:ext cx="2488263" cy="1685925"/>
          </a:xfrm>
          <a:prstGeom prst="rect">
            <a:avLst/>
          </a:prstGeom>
        </p:spPr>
      </p:pic>
      <p:pic>
        <p:nvPicPr>
          <p:cNvPr id="12" name="Рисунок 11" descr="1248012132_8d36ac0fccc0.jpg"/>
          <p:cNvPicPr>
            <a:picLocks noChangeAspect="1"/>
          </p:cNvPicPr>
          <p:nvPr/>
        </p:nvPicPr>
        <p:blipFill>
          <a:blip r:embed="rId3"/>
          <a:stretch>
            <a:fillRect/>
          </a:stretch>
        </p:blipFill>
        <p:spPr>
          <a:xfrm>
            <a:off x="2819400" y="1981200"/>
            <a:ext cx="2600325" cy="1727772"/>
          </a:xfrm>
          <a:prstGeom prst="rect">
            <a:avLst/>
          </a:prstGeom>
        </p:spPr>
      </p:pic>
      <p:pic>
        <p:nvPicPr>
          <p:cNvPr id="13" name="Рисунок 12" descr="images.jpg"/>
          <p:cNvPicPr>
            <a:picLocks noChangeAspect="1"/>
          </p:cNvPicPr>
          <p:nvPr/>
        </p:nvPicPr>
        <p:blipFill>
          <a:blip r:embed="rId4"/>
          <a:stretch>
            <a:fillRect/>
          </a:stretch>
        </p:blipFill>
        <p:spPr>
          <a:xfrm>
            <a:off x="457200" y="3657600"/>
            <a:ext cx="1847850" cy="2466975"/>
          </a:xfrm>
          <a:prstGeom prst="rect">
            <a:avLst/>
          </a:prstGeom>
        </p:spPr>
      </p:pic>
      <p:pic>
        <p:nvPicPr>
          <p:cNvPr id="14" name="Рисунок 13" descr="mathematic.gif"/>
          <p:cNvPicPr>
            <a:picLocks noChangeAspect="1"/>
          </p:cNvPicPr>
          <p:nvPr/>
        </p:nvPicPr>
        <p:blipFill>
          <a:blip r:embed="rId5"/>
          <a:stretch>
            <a:fillRect/>
          </a:stretch>
        </p:blipFill>
        <p:spPr>
          <a:xfrm>
            <a:off x="5715000" y="1447800"/>
            <a:ext cx="2743200" cy="2167128"/>
          </a:xfrm>
          <a:prstGeom prst="rect">
            <a:avLst/>
          </a:prstGeom>
        </p:spPr>
      </p:pic>
      <p:pic>
        <p:nvPicPr>
          <p:cNvPr id="15" name="Рисунок 14" descr="загруженное (1).jpg"/>
          <p:cNvPicPr>
            <a:picLocks noChangeAspect="1"/>
          </p:cNvPicPr>
          <p:nvPr/>
        </p:nvPicPr>
        <p:blipFill>
          <a:blip r:embed="rId6"/>
          <a:stretch>
            <a:fillRect/>
          </a:stretch>
        </p:blipFill>
        <p:spPr>
          <a:xfrm>
            <a:off x="6934200" y="3581400"/>
            <a:ext cx="1828800" cy="2505075"/>
          </a:xfrm>
          <a:prstGeom prst="rect">
            <a:avLst/>
          </a:prstGeom>
        </p:spPr>
      </p:pic>
      <p:pic>
        <p:nvPicPr>
          <p:cNvPr id="16" name="Рисунок 15" descr="vsyaprozaru.jpg"/>
          <p:cNvPicPr>
            <a:picLocks noChangeAspect="1"/>
          </p:cNvPicPr>
          <p:nvPr/>
        </p:nvPicPr>
        <p:blipFill>
          <a:blip r:embed="rId7"/>
          <a:stretch>
            <a:fillRect/>
          </a:stretch>
        </p:blipFill>
        <p:spPr>
          <a:xfrm>
            <a:off x="2362200" y="3810000"/>
            <a:ext cx="2413000" cy="1809750"/>
          </a:xfrm>
          <a:prstGeom prst="rect">
            <a:avLst/>
          </a:prstGeom>
        </p:spPr>
      </p:pic>
      <p:pic>
        <p:nvPicPr>
          <p:cNvPr id="17" name="Рисунок 16" descr="ucheb2.jpg"/>
          <p:cNvPicPr>
            <a:picLocks noChangeAspect="1"/>
          </p:cNvPicPr>
          <p:nvPr/>
        </p:nvPicPr>
        <p:blipFill>
          <a:blip r:embed="rId8"/>
          <a:stretch>
            <a:fillRect/>
          </a:stretch>
        </p:blipFill>
        <p:spPr>
          <a:xfrm>
            <a:off x="5105400" y="3886200"/>
            <a:ext cx="1600200" cy="228232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r>
              <a:rPr lang="en-US" sz="3600" dirty="0" smtClean="0">
                <a:solidFill>
                  <a:schemeClr val="bg2">
                    <a:lumMod val="50000"/>
                  </a:schemeClr>
                </a:solidFill>
              </a:rPr>
              <a:t>We didn’t have our English class yesterday, as </a:t>
            </a:r>
            <a:r>
              <a:rPr lang="en-US" sz="3600" dirty="0" err="1" smtClean="0">
                <a:solidFill>
                  <a:schemeClr val="bg2">
                    <a:lumMod val="50000"/>
                  </a:schemeClr>
                </a:solidFill>
              </a:rPr>
              <a:t>Mrs</a:t>
            </a:r>
            <a:r>
              <a:rPr lang="en-US" sz="3600" dirty="0" smtClean="0">
                <a:solidFill>
                  <a:schemeClr val="bg2">
                    <a:lumMod val="50000"/>
                  </a:schemeClr>
                </a:solidFill>
              </a:rPr>
              <a:t> Larson ___(be) ill. So I____(come) home earlier than usual and ____(have) a lot of time before swimming. My mother ____(ask) me to go shopping with her, so we ____(go) to our </a:t>
            </a:r>
            <a:r>
              <a:rPr lang="en-US" sz="3600" dirty="0" err="1" smtClean="0">
                <a:solidFill>
                  <a:schemeClr val="bg2">
                    <a:lumMod val="50000"/>
                  </a:schemeClr>
                </a:solidFill>
              </a:rPr>
              <a:t>favourite</a:t>
            </a:r>
            <a:r>
              <a:rPr lang="en-US" sz="3600" dirty="0" smtClean="0">
                <a:solidFill>
                  <a:schemeClr val="bg2">
                    <a:lumMod val="50000"/>
                  </a:schemeClr>
                </a:solidFill>
              </a:rPr>
              <a:t> shop and ____(buy) a lot of tasty things for my brother’s birthday party.</a:t>
            </a:r>
            <a:endParaRPr lang="ru-RU" sz="3600" dirty="0">
              <a:solidFill>
                <a:schemeClr val="bg2">
                  <a:lumMod val="50000"/>
                </a:schemeClr>
              </a:solidFill>
            </a:endParaRPr>
          </a:p>
        </p:txBody>
      </p:sp>
      <p:sp>
        <p:nvSpPr>
          <p:cNvPr id="3" name="Заголовок 2"/>
          <p:cNvSpPr>
            <a:spLocks noGrp="1"/>
          </p:cNvSpPr>
          <p:nvPr>
            <p:ph type="title"/>
          </p:nvPr>
        </p:nvSpPr>
        <p:spPr/>
        <p:txBody>
          <a:bodyPr>
            <a:normAutofit fontScale="90000"/>
          </a:bodyPr>
          <a:lstStyle/>
          <a:p>
            <a:pPr algn="ctr"/>
            <a:r>
              <a:rPr smtClean="0">
                <a:solidFill>
                  <a:schemeClr val="bg2">
                    <a:lumMod val="50000"/>
                  </a:schemeClr>
                </a:solidFill>
              </a:rPr>
              <a:t>Put the verbs in brackets into the PAST SIMPLE</a:t>
            </a:r>
            <a:endParaRPr lang="ru-RU" dirty="0">
              <a:solidFill>
                <a:schemeClr val="bg2">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en-US" b="1" dirty="0" smtClean="0">
                <a:solidFill>
                  <a:schemeClr val="bg2"/>
                </a:solidFill>
              </a:rPr>
              <a:t>    1. What’s you </a:t>
            </a:r>
            <a:r>
              <a:rPr lang="en-US" b="1" dirty="0" err="1" smtClean="0">
                <a:solidFill>
                  <a:schemeClr val="bg2"/>
                </a:solidFill>
              </a:rPr>
              <a:t>favourite</a:t>
            </a:r>
            <a:r>
              <a:rPr lang="en-US" b="1" dirty="0" smtClean="0">
                <a:solidFill>
                  <a:schemeClr val="bg2"/>
                </a:solidFill>
              </a:rPr>
              <a:t> subject at school?</a:t>
            </a:r>
            <a:br>
              <a:rPr lang="en-US" b="1" dirty="0" smtClean="0">
                <a:solidFill>
                  <a:schemeClr val="bg2"/>
                </a:solidFill>
              </a:rPr>
            </a:br>
            <a:r>
              <a:rPr lang="en-US" b="1" dirty="0" smtClean="0">
                <a:solidFill>
                  <a:schemeClr val="bg2"/>
                </a:solidFill>
              </a:rPr>
              <a:t>2. Do you have many friends at school?</a:t>
            </a:r>
            <a:br>
              <a:rPr lang="en-US" b="1" dirty="0" smtClean="0">
                <a:solidFill>
                  <a:schemeClr val="bg2"/>
                </a:solidFill>
              </a:rPr>
            </a:br>
            <a:r>
              <a:rPr lang="en-US" b="1" dirty="0" smtClean="0">
                <a:solidFill>
                  <a:schemeClr val="bg2"/>
                </a:solidFill>
              </a:rPr>
              <a:t>3. Do you work hard at school?</a:t>
            </a:r>
            <a:br>
              <a:rPr lang="en-US" b="1" dirty="0" smtClean="0">
                <a:solidFill>
                  <a:schemeClr val="bg2"/>
                </a:solidFill>
              </a:rPr>
            </a:br>
            <a:r>
              <a:rPr lang="en-US" b="1" dirty="0" smtClean="0">
                <a:solidFill>
                  <a:schemeClr val="bg2"/>
                </a:solidFill>
              </a:rPr>
              <a:t>4. Do you like your school?</a:t>
            </a:r>
            <a:br>
              <a:rPr lang="en-US" b="1" dirty="0" smtClean="0">
                <a:solidFill>
                  <a:schemeClr val="bg2"/>
                </a:solidFill>
              </a:rPr>
            </a:br>
            <a:r>
              <a:rPr lang="en-US" b="1" dirty="0" smtClean="0">
                <a:solidFill>
                  <a:schemeClr val="bg2"/>
                </a:solidFill>
              </a:rPr>
              <a:t>5. Is you school big or small</a:t>
            </a:r>
            <a:r>
              <a:rPr lang="en-US" b="1" dirty="0" smtClean="0">
                <a:solidFill>
                  <a:schemeClr val="bg2"/>
                </a:solidFill>
              </a:rPr>
              <a:t>?</a:t>
            </a:r>
          </a:p>
          <a:p>
            <a:pPr>
              <a:buNone/>
            </a:pPr>
            <a:endParaRPr lang="en-US" b="1" dirty="0" smtClean="0">
              <a:solidFill>
                <a:schemeClr val="bg2"/>
              </a:solidFill>
            </a:endParaRPr>
          </a:p>
          <a:p>
            <a:pPr>
              <a:buNone/>
            </a:pPr>
            <a:endParaRPr lang="ru-RU" dirty="0"/>
          </a:p>
        </p:txBody>
      </p:sp>
      <p:sp>
        <p:nvSpPr>
          <p:cNvPr id="2" name="Заголовок 1"/>
          <p:cNvSpPr>
            <a:spLocks noGrp="1"/>
          </p:cNvSpPr>
          <p:nvPr>
            <p:ph type="title"/>
          </p:nvPr>
        </p:nvSpPr>
        <p:spPr/>
        <p:txBody>
          <a:bodyPr>
            <a:normAutofit fontScale="90000"/>
          </a:bodyPr>
          <a:lstStyle/>
          <a:p>
            <a:pPr algn="ctr"/>
            <a:r>
              <a:rPr smtClean="0">
                <a:solidFill>
                  <a:schemeClr val="bg2">
                    <a:lumMod val="75000"/>
                  </a:schemeClr>
                </a:solidFill>
              </a:rPr>
              <a:t>HOMEWORK</a:t>
            </a:r>
            <a:br>
              <a:rPr smtClean="0">
                <a:solidFill>
                  <a:schemeClr val="bg2">
                    <a:lumMod val="75000"/>
                  </a:schemeClr>
                </a:solidFill>
              </a:rPr>
            </a:br>
            <a:r>
              <a:rPr smtClean="0">
                <a:solidFill>
                  <a:schemeClr val="bg2">
                    <a:lumMod val="75000"/>
                  </a:schemeClr>
                </a:solidFill>
              </a:rPr>
              <a:t>Answer the questions:</a:t>
            </a:r>
            <a:endParaRPr lang="ru-RU" dirty="0">
              <a:solidFill>
                <a:schemeClr val="bg2">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Back-to-School (1).jpg"/>
          <p:cNvPicPr>
            <a:picLocks noGrp="1" noChangeAspect="1"/>
          </p:cNvPicPr>
          <p:nvPr>
            <p:ph idx="1"/>
          </p:nvPr>
        </p:nvPicPr>
        <p:blipFill>
          <a:blip r:embed="rId2"/>
          <a:stretch>
            <a:fillRect/>
          </a:stretch>
        </p:blipFill>
        <p:spPr>
          <a:xfrm>
            <a:off x="4800600" y="2971800"/>
            <a:ext cx="3860800" cy="2590800"/>
          </a:xfrm>
        </p:spPr>
      </p:pic>
      <p:sp>
        <p:nvSpPr>
          <p:cNvPr id="3" name="Заголовок 2"/>
          <p:cNvSpPr>
            <a:spLocks noGrp="1"/>
          </p:cNvSpPr>
          <p:nvPr>
            <p:ph type="title"/>
          </p:nvPr>
        </p:nvSpPr>
        <p:spPr/>
        <p:txBody>
          <a:bodyPr/>
          <a:lstStyle/>
          <a:p>
            <a:endParaRPr lang="ru-RU" dirty="0"/>
          </a:p>
        </p:txBody>
      </p:sp>
      <p:sp>
        <p:nvSpPr>
          <p:cNvPr id="4" name="TextBox 3"/>
          <p:cNvSpPr txBox="1"/>
          <p:nvPr/>
        </p:nvSpPr>
        <p:spPr>
          <a:xfrm flipH="1">
            <a:off x="785786" y="428604"/>
            <a:ext cx="7786742" cy="2308324"/>
          </a:xfrm>
          <a:prstGeom prst="rect">
            <a:avLst/>
          </a:prstGeom>
          <a:noFill/>
        </p:spPr>
        <p:txBody>
          <a:bodyPr wrap="square" rtlCol="0">
            <a:spAutoFit/>
          </a:bodyPr>
          <a:lstStyle/>
          <a:p>
            <a:pPr algn="just"/>
            <a:r>
              <a:rPr lang="en-US" sz="2400" dirty="0" smtClean="0"/>
              <a:t>	</a:t>
            </a:r>
            <a:r>
              <a:rPr lang="en-US" sz="2400" dirty="0" smtClean="0">
                <a:solidFill>
                  <a:schemeClr val="bg2">
                    <a:lumMod val="75000"/>
                  </a:schemeClr>
                </a:solidFill>
              </a:rPr>
              <a:t>In Great Britain school begins at the age of four or </a:t>
            </a:r>
            <a:r>
              <a:rPr lang="en-US" sz="2400" dirty="0" smtClean="0">
                <a:solidFill>
                  <a:schemeClr val="bg2">
                    <a:lumMod val="75000"/>
                  </a:schemeClr>
                </a:solidFill>
              </a:rPr>
              <a:t>five </a:t>
            </a:r>
            <a:r>
              <a:rPr lang="en-US" sz="2400" dirty="0" smtClean="0">
                <a:solidFill>
                  <a:schemeClr val="bg2">
                    <a:lumMod val="75000"/>
                  </a:schemeClr>
                </a:solidFill>
              </a:rPr>
              <a:t>. In Russia school usually begins at the age of 7. Many boys and girls usually leave school at the age of sixteen.</a:t>
            </a:r>
          </a:p>
          <a:p>
            <a:pPr algn="just"/>
            <a:r>
              <a:rPr lang="en-US" sz="2400" dirty="0" smtClean="0">
                <a:solidFill>
                  <a:schemeClr val="bg2">
                    <a:lumMod val="75000"/>
                  </a:schemeClr>
                </a:solidFill>
              </a:rPr>
              <a:t>	In England</a:t>
            </a:r>
            <a:r>
              <a:rPr lang="ru-RU" sz="2400" dirty="0" smtClean="0">
                <a:solidFill>
                  <a:schemeClr val="bg2">
                    <a:lumMod val="75000"/>
                  </a:schemeClr>
                </a:solidFill>
              </a:rPr>
              <a:t> </a:t>
            </a:r>
            <a:r>
              <a:rPr lang="en-US" sz="2400" dirty="0" smtClean="0">
                <a:solidFill>
                  <a:schemeClr val="bg2">
                    <a:lumMod val="75000"/>
                  </a:schemeClr>
                </a:solidFill>
              </a:rPr>
              <a:t>and in Russia the school year begins in September, but in England it does not always begin on the first day  of month, as school rarely begins on Monday.</a:t>
            </a:r>
            <a:endParaRPr lang="ru-RU" sz="2400" dirty="0">
              <a:solidFill>
                <a:schemeClr val="bg2">
                  <a:lumMod val="75000"/>
                </a:schemeClr>
              </a:solidFill>
            </a:endParaRPr>
          </a:p>
        </p:txBody>
      </p:sp>
      <p:sp>
        <p:nvSpPr>
          <p:cNvPr id="5" name="TextBox 4"/>
          <p:cNvSpPr txBox="1"/>
          <p:nvPr/>
        </p:nvSpPr>
        <p:spPr>
          <a:xfrm>
            <a:off x="928662" y="2786058"/>
            <a:ext cx="3643338" cy="3046988"/>
          </a:xfrm>
          <a:prstGeom prst="rect">
            <a:avLst/>
          </a:prstGeom>
          <a:noFill/>
        </p:spPr>
        <p:txBody>
          <a:bodyPr wrap="square" rtlCol="0">
            <a:spAutoFit/>
          </a:bodyPr>
          <a:lstStyle/>
          <a:p>
            <a:pPr algn="just"/>
            <a:r>
              <a:rPr lang="en-US" sz="2400" dirty="0" smtClean="0">
                <a:solidFill>
                  <a:schemeClr val="bg2">
                    <a:lumMod val="75000"/>
                  </a:schemeClr>
                </a:solidFill>
              </a:rPr>
              <a:t>The English think that Monday is not a good day to start school. So pupils usually begin their school year on the first Tuesday of September (not always on the 1</a:t>
            </a:r>
            <a:r>
              <a:rPr lang="en-US" sz="2400" baseline="30000" dirty="0" smtClean="0">
                <a:solidFill>
                  <a:schemeClr val="bg2">
                    <a:lumMod val="75000"/>
                  </a:schemeClr>
                </a:solidFill>
              </a:rPr>
              <a:t>st</a:t>
            </a:r>
            <a:r>
              <a:rPr lang="en-US" sz="2400" dirty="0" smtClean="0">
                <a:solidFill>
                  <a:schemeClr val="bg2">
                    <a:lumMod val="75000"/>
                  </a:schemeClr>
                </a:solidFill>
              </a:rPr>
              <a:t> of September as we do).</a:t>
            </a:r>
            <a:endParaRPr lang="ru-RU" sz="2400" dirty="0">
              <a:solidFill>
                <a:schemeClr val="bg2">
                  <a:lumMod val="75000"/>
                </a:schemeClr>
              </a:solidFill>
            </a:endParaRPr>
          </a:p>
        </p:txBody>
      </p:sp>
      <p:pic>
        <p:nvPicPr>
          <p:cNvPr id="8" name="Рисунок 7" descr="back-to-school (2).jpg"/>
          <p:cNvPicPr>
            <a:picLocks noChangeAspect="1"/>
          </p:cNvPicPr>
          <p:nvPr/>
        </p:nvPicPr>
        <p:blipFill>
          <a:blip r:embed="rId3" cstate="print"/>
          <a:stretch>
            <a:fillRect/>
          </a:stretch>
        </p:blipFill>
        <p:spPr>
          <a:xfrm>
            <a:off x="4648200" y="2819400"/>
            <a:ext cx="4255222" cy="30707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3000" fill="hold"/>
                                        <p:tgtEl>
                                          <p:spTgt spid="5"/>
                                        </p:tgtEl>
                                        <p:attrNameLst>
                                          <p:attrName>ppt_w</p:attrName>
                                        </p:attrNameLst>
                                      </p:cBhvr>
                                      <p:tavLst>
                                        <p:tav tm="0">
                                          <p:val>
                                            <p:fltVal val="0"/>
                                          </p:val>
                                        </p:tav>
                                        <p:tav tm="100000">
                                          <p:val>
                                            <p:strVal val="#ppt_w"/>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Effect transition="in" filter="fade">
                                      <p:cBhvr>
                                        <p:cTn id="16"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first_day_of_school_2.jpg"/>
          <p:cNvPicPr>
            <a:picLocks noGrp="1" noChangeAspect="1"/>
          </p:cNvPicPr>
          <p:nvPr>
            <p:ph idx="1"/>
          </p:nvPr>
        </p:nvPicPr>
        <p:blipFill>
          <a:blip r:embed="rId2" cstate="print"/>
          <a:stretch>
            <a:fillRect/>
          </a:stretch>
        </p:blipFill>
        <p:spPr>
          <a:xfrm>
            <a:off x="533400" y="3505200"/>
            <a:ext cx="8229600" cy="2448306"/>
          </a:xfrm>
        </p:spPr>
      </p:pic>
      <p:sp>
        <p:nvSpPr>
          <p:cNvPr id="3" name="Заголовок 2"/>
          <p:cNvSpPr>
            <a:spLocks noGrp="1"/>
          </p:cNvSpPr>
          <p:nvPr>
            <p:ph type="title"/>
          </p:nvPr>
        </p:nvSpPr>
        <p:spPr/>
        <p:txBody>
          <a:bodyPr/>
          <a:lstStyle/>
          <a:p>
            <a:endParaRPr lang="ru-RU"/>
          </a:p>
        </p:txBody>
      </p:sp>
      <p:sp>
        <p:nvSpPr>
          <p:cNvPr id="4" name="TextBox 3"/>
          <p:cNvSpPr txBox="1"/>
          <p:nvPr/>
        </p:nvSpPr>
        <p:spPr>
          <a:xfrm>
            <a:off x="571472" y="714356"/>
            <a:ext cx="8143932" cy="2954655"/>
          </a:xfrm>
          <a:prstGeom prst="rect">
            <a:avLst/>
          </a:prstGeom>
          <a:noFill/>
        </p:spPr>
        <p:txBody>
          <a:bodyPr wrap="square" rtlCol="0">
            <a:spAutoFit/>
          </a:bodyPr>
          <a:lstStyle/>
          <a:p>
            <a:pPr algn="just"/>
            <a:r>
              <a:rPr lang="en-US" sz="2400" dirty="0" smtClean="0">
                <a:solidFill>
                  <a:schemeClr val="bg2">
                    <a:lumMod val="75000"/>
                  </a:schemeClr>
                </a:solidFill>
              </a:rPr>
              <a:t>	The </a:t>
            </a:r>
            <a:r>
              <a:rPr lang="en-US" sz="2400" dirty="0" smtClean="0">
                <a:solidFill>
                  <a:schemeClr val="bg2">
                    <a:lumMod val="75000"/>
                  </a:schemeClr>
                </a:solidFill>
              </a:rPr>
              <a:t>weather </a:t>
            </a:r>
            <a:r>
              <a:rPr lang="en-US" sz="2400" dirty="0" smtClean="0">
                <a:solidFill>
                  <a:schemeClr val="bg2">
                    <a:lumMod val="75000"/>
                  </a:schemeClr>
                </a:solidFill>
              </a:rPr>
              <a:t>is  usually fine. It’s warm.  The sky is often blue and the sun is bright. Little children go to school with their parents on their first school day. They don’t have any bags or books with them, as there is no need for these things on their first day at school. Pupils will get them later. They will get exercise books, pencils, pens, rulers and rubbers too. </a:t>
            </a:r>
            <a:endParaRPr lang="ru-RU" sz="2400" dirty="0" smtClean="0">
              <a:solidFill>
                <a:schemeClr val="bg2">
                  <a:lumMod val="75000"/>
                </a:schemeClr>
              </a:solidFill>
            </a:endParaRPr>
          </a:p>
          <a:p>
            <a:pPr algn="just"/>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4294967295"/>
          </p:nvPr>
        </p:nvSpPr>
        <p:spPr>
          <a:xfrm>
            <a:off x="0" y="228600"/>
            <a:ext cx="5181600" cy="6248400"/>
          </a:xfrm>
        </p:spPr>
        <p:txBody>
          <a:bodyPr>
            <a:normAutofit lnSpcReduction="10000"/>
          </a:bodyPr>
          <a:lstStyle/>
          <a:p>
            <a:pPr>
              <a:buNone/>
            </a:pPr>
            <a:r>
              <a:rPr lang="en-US" sz="3200" dirty="0" smtClean="0">
                <a:solidFill>
                  <a:schemeClr val="bg2">
                    <a:lumMod val="75000"/>
                  </a:schemeClr>
                </a:solidFill>
                <a:latin typeface="Times New Roman" pitchFamily="18" charset="0"/>
                <a:cs typeface="Times New Roman" pitchFamily="18" charset="0"/>
              </a:rPr>
              <a:t>   English children have classes five days a </a:t>
            </a:r>
            <a:r>
              <a:rPr lang="en-US" sz="3200" dirty="0" smtClean="0">
                <a:solidFill>
                  <a:schemeClr val="bg2">
                    <a:lumMod val="75000"/>
                  </a:schemeClr>
                </a:solidFill>
                <a:latin typeface="Times New Roman" pitchFamily="18" charset="0"/>
                <a:cs typeface="Times New Roman" pitchFamily="18" charset="0"/>
              </a:rPr>
              <a:t>week, as well as children in Russia. </a:t>
            </a:r>
            <a:r>
              <a:rPr lang="en-US" sz="3200" dirty="0" smtClean="0">
                <a:solidFill>
                  <a:schemeClr val="bg2">
                    <a:lumMod val="75000"/>
                  </a:schemeClr>
                </a:solidFill>
                <a:latin typeface="Times New Roman" pitchFamily="18" charset="0"/>
                <a:cs typeface="Times New Roman" pitchFamily="18" charset="0"/>
              </a:rPr>
              <a:t>They have classes on Monday, Tuesday, Wednesday, Thursday and Friday. Classes are usually over  at  about  </a:t>
            </a:r>
            <a:r>
              <a:rPr lang="en-US" sz="3200" dirty="0" smtClean="0">
                <a:solidFill>
                  <a:schemeClr val="bg2">
                    <a:lumMod val="75000"/>
                  </a:schemeClr>
                </a:solidFill>
                <a:latin typeface="Times New Roman" pitchFamily="18" charset="0"/>
                <a:cs typeface="Times New Roman" pitchFamily="18" charset="0"/>
              </a:rPr>
              <a:t>three o’clock and </a:t>
            </a:r>
            <a:r>
              <a:rPr lang="en-US" sz="3200" dirty="0" smtClean="0">
                <a:solidFill>
                  <a:schemeClr val="bg2">
                    <a:lumMod val="75000"/>
                  </a:schemeClr>
                </a:solidFill>
                <a:latin typeface="Times New Roman" pitchFamily="18" charset="0"/>
                <a:cs typeface="Times New Roman" pitchFamily="18" charset="0"/>
              </a:rPr>
              <a:t>the pupils go home. They rarely have classes on Saturday and on Sunday. Saturdays and Sundays are their days off.</a:t>
            </a:r>
            <a:endParaRPr lang="ru-RU" sz="3200" dirty="0" smtClean="0">
              <a:solidFill>
                <a:schemeClr val="bg2">
                  <a:lumMod val="75000"/>
                </a:schemeClr>
              </a:solidFill>
              <a:latin typeface="Times New Roman" pitchFamily="18" charset="0"/>
              <a:cs typeface="Times New Roman" pitchFamily="18" charset="0"/>
            </a:endParaRPr>
          </a:p>
          <a:p>
            <a:endParaRPr lang="ru-RU" dirty="0"/>
          </a:p>
        </p:txBody>
      </p:sp>
      <p:pic>
        <p:nvPicPr>
          <p:cNvPr id="9" name="Рисунок 8" descr="загруженное.jpg"/>
          <p:cNvPicPr>
            <a:picLocks noChangeAspect="1"/>
          </p:cNvPicPr>
          <p:nvPr/>
        </p:nvPicPr>
        <p:blipFill>
          <a:blip r:embed="rId2"/>
          <a:stretch>
            <a:fillRect/>
          </a:stretch>
        </p:blipFill>
        <p:spPr>
          <a:xfrm>
            <a:off x="5181600" y="914400"/>
            <a:ext cx="3418032" cy="472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10"/>
          <p:cNvSpPr>
            <a:spLocks noGrp="1"/>
          </p:cNvSpPr>
          <p:nvPr>
            <p:ph idx="4294967295"/>
          </p:nvPr>
        </p:nvSpPr>
        <p:spPr>
          <a:xfrm>
            <a:off x="0" y="1524000"/>
            <a:ext cx="8229600" cy="4572000"/>
          </a:xfrm>
        </p:spPr>
        <p:txBody>
          <a:bodyPr>
            <a:normAutofit fontScale="92500" lnSpcReduction="10000"/>
          </a:bodyPr>
          <a:lstStyle/>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ru-RU" dirty="0"/>
          </a:p>
        </p:txBody>
      </p:sp>
      <p:sp>
        <p:nvSpPr>
          <p:cNvPr id="4" name="TextBox 3"/>
          <p:cNvSpPr txBox="1"/>
          <p:nvPr/>
        </p:nvSpPr>
        <p:spPr>
          <a:xfrm>
            <a:off x="990600" y="457200"/>
            <a:ext cx="7572428" cy="4524315"/>
          </a:xfrm>
          <a:prstGeom prst="rect">
            <a:avLst/>
          </a:prstGeom>
          <a:noFill/>
        </p:spPr>
        <p:txBody>
          <a:bodyPr wrap="square" rtlCol="0">
            <a:spAutoFit/>
          </a:bodyPr>
          <a:lstStyle/>
          <a:p>
            <a:r>
              <a:rPr lang="en-US" sz="2400" dirty="0" smtClean="0"/>
              <a:t>	</a:t>
            </a:r>
            <a:r>
              <a:rPr lang="en-US" sz="2400" dirty="0" smtClean="0">
                <a:solidFill>
                  <a:schemeClr val="bg2">
                    <a:lumMod val="75000"/>
                  </a:schemeClr>
                </a:solidFill>
              </a:rPr>
              <a:t>               </a:t>
            </a:r>
            <a:r>
              <a:rPr lang="en-US" sz="3200" dirty="0" smtClean="0">
                <a:solidFill>
                  <a:schemeClr val="bg2">
                    <a:lumMod val="75000"/>
                  </a:schemeClr>
                </a:solidFill>
              </a:rPr>
              <a:t>I</a:t>
            </a:r>
            <a:r>
              <a:rPr lang="en-US" sz="3200" dirty="0" smtClean="0">
                <a:solidFill>
                  <a:schemeClr val="bg2">
                    <a:lumMod val="75000"/>
                  </a:schemeClr>
                </a:solidFill>
              </a:rPr>
              <a:t>n both countries (in England</a:t>
            </a:r>
          </a:p>
          <a:p>
            <a:r>
              <a:rPr lang="en-US" sz="3200" dirty="0" smtClean="0">
                <a:solidFill>
                  <a:schemeClr val="bg2">
                    <a:lumMod val="75000"/>
                  </a:schemeClr>
                </a:solidFill>
              </a:rPr>
              <a:t>               and in Russia) classes </a:t>
            </a:r>
            <a:r>
              <a:rPr lang="en-US" sz="3200" dirty="0" smtClean="0">
                <a:solidFill>
                  <a:schemeClr val="bg2">
                    <a:lumMod val="75000"/>
                  </a:schemeClr>
                </a:solidFill>
              </a:rPr>
              <a:t>usually </a:t>
            </a:r>
            <a:endParaRPr lang="en-US" sz="3200" dirty="0" smtClean="0">
              <a:solidFill>
                <a:schemeClr val="bg2">
                  <a:lumMod val="75000"/>
                </a:schemeClr>
              </a:solidFill>
            </a:endParaRPr>
          </a:p>
          <a:p>
            <a:r>
              <a:rPr lang="en-US" sz="3200" dirty="0" smtClean="0">
                <a:solidFill>
                  <a:schemeClr val="bg2">
                    <a:lumMod val="75000"/>
                  </a:schemeClr>
                </a:solidFill>
              </a:rPr>
              <a:t> </a:t>
            </a:r>
            <a:r>
              <a:rPr lang="en-US" sz="3200" dirty="0" smtClean="0">
                <a:solidFill>
                  <a:schemeClr val="bg2">
                    <a:lumMod val="75000"/>
                  </a:schemeClr>
                </a:solidFill>
              </a:rPr>
              <a:t>              </a:t>
            </a:r>
            <a:r>
              <a:rPr lang="en-US" sz="3200" dirty="0" smtClean="0">
                <a:solidFill>
                  <a:schemeClr val="bg2">
                    <a:lumMod val="75000"/>
                  </a:schemeClr>
                </a:solidFill>
              </a:rPr>
              <a:t>begin </a:t>
            </a:r>
            <a:r>
              <a:rPr lang="en-US" sz="3200" dirty="0" smtClean="0">
                <a:solidFill>
                  <a:schemeClr val="bg2">
                    <a:lumMod val="75000"/>
                  </a:schemeClr>
                </a:solidFill>
              </a:rPr>
              <a:t>at nine. </a:t>
            </a:r>
            <a:r>
              <a:rPr lang="en-US" sz="3200" dirty="0" smtClean="0">
                <a:solidFill>
                  <a:schemeClr val="bg2">
                    <a:lumMod val="75000"/>
                  </a:schemeClr>
                </a:solidFill>
              </a:rPr>
              <a:t>Pupils </a:t>
            </a:r>
            <a:r>
              <a:rPr lang="en-US" sz="3200" dirty="0" smtClean="0">
                <a:solidFill>
                  <a:schemeClr val="bg2">
                    <a:lumMod val="75000"/>
                  </a:schemeClr>
                </a:solidFill>
              </a:rPr>
              <a:t>have a </a:t>
            </a:r>
            <a:r>
              <a:rPr lang="en-US" sz="3200" dirty="0" smtClean="0">
                <a:solidFill>
                  <a:schemeClr val="bg2">
                    <a:lumMod val="75000"/>
                  </a:schemeClr>
                </a:solidFill>
              </a:rPr>
              <a:t>break</a:t>
            </a:r>
          </a:p>
          <a:p>
            <a:r>
              <a:rPr lang="en-US" sz="3200" dirty="0" smtClean="0">
                <a:solidFill>
                  <a:schemeClr val="bg2">
                    <a:lumMod val="75000"/>
                  </a:schemeClr>
                </a:solidFill>
              </a:rPr>
              <a:t> </a:t>
            </a:r>
            <a:r>
              <a:rPr lang="en-US" sz="3200" dirty="0" smtClean="0">
                <a:solidFill>
                  <a:schemeClr val="bg2">
                    <a:lumMod val="75000"/>
                  </a:schemeClr>
                </a:solidFill>
              </a:rPr>
              <a:t>         </a:t>
            </a:r>
            <a:r>
              <a:rPr lang="en-US" sz="3200" dirty="0" smtClean="0">
                <a:solidFill>
                  <a:schemeClr val="bg2">
                    <a:lumMod val="75000"/>
                  </a:schemeClr>
                </a:solidFill>
              </a:rPr>
              <a:t>    at </a:t>
            </a:r>
            <a:r>
              <a:rPr lang="en-US" sz="3200" dirty="0" smtClean="0">
                <a:solidFill>
                  <a:schemeClr val="bg2">
                    <a:lumMod val="75000"/>
                  </a:schemeClr>
                </a:solidFill>
              </a:rPr>
              <a:t>10.30 </a:t>
            </a:r>
            <a:r>
              <a:rPr lang="en-US" sz="3200" dirty="0" smtClean="0">
                <a:solidFill>
                  <a:schemeClr val="bg2">
                    <a:lumMod val="75000"/>
                  </a:schemeClr>
                </a:solidFill>
              </a:rPr>
              <a:t>and may </a:t>
            </a:r>
            <a:r>
              <a:rPr lang="en-US" sz="3200" dirty="0" smtClean="0">
                <a:solidFill>
                  <a:schemeClr val="bg2">
                    <a:lumMod val="75000"/>
                  </a:schemeClr>
                </a:solidFill>
              </a:rPr>
              <a:t>have a drink of </a:t>
            </a:r>
            <a:endParaRPr lang="en-US" sz="3200" dirty="0" smtClean="0">
              <a:solidFill>
                <a:schemeClr val="bg2">
                  <a:lumMod val="75000"/>
                </a:schemeClr>
              </a:solidFill>
            </a:endParaRPr>
          </a:p>
          <a:p>
            <a:r>
              <a:rPr lang="en-US" sz="3200" dirty="0" smtClean="0">
                <a:solidFill>
                  <a:schemeClr val="bg2">
                    <a:lumMod val="75000"/>
                  </a:schemeClr>
                </a:solidFill>
              </a:rPr>
              <a:t> </a:t>
            </a:r>
            <a:r>
              <a:rPr lang="en-US" sz="3200" dirty="0" smtClean="0">
                <a:solidFill>
                  <a:schemeClr val="bg2">
                    <a:lumMod val="75000"/>
                  </a:schemeClr>
                </a:solidFill>
              </a:rPr>
              <a:t>             </a:t>
            </a:r>
            <a:r>
              <a:rPr lang="en-US" sz="3200" dirty="0" smtClean="0">
                <a:solidFill>
                  <a:schemeClr val="bg2">
                    <a:lumMod val="75000"/>
                  </a:schemeClr>
                </a:solidFill>
              </a:rPr>
              <a:t>milk </a:t>
            </a:r>
            <a:r>
              <a:rPr lang="en-US" sz="3200" dirty="0" smtClean="0">
                <a:solidFill>
                  <a:schemeClr val="bg2">
                    <a:lumMod val="75000"/>
                  </a:schemeClr>
                </a:solidFill>
              </a:rPr>
              <a:t>or </a:t>
            </a:r>
            <a:r>
              <a:rPr lang="en-US" sz="3200" dirty="0" smtClean="0">
                <a:solidFill>
                  <a:schemeClr val="bg2">
                    <a:lumMod val="75000"/>
                  </a:schemeClr>
                </a:solidFill>
              </a:rPr>
              <a:t>orange </a:t>
            </a:r>
            <a:r>
              <a:rPr lang="en-US" sz="3200" dirty="0" smtClean="0">
                <a:solidFill>
                  <a:schemeClr val="bg2">
                    <a:lumMod val="75000"/>
                  </a:schemeClr>
                </a:solidFill>
              </a:rPr>
              <a:t>juice. At half past twelve or at one o’clock they usually have lunch – meat, pudding, juice, an apple or a cake. </a:t>
            </a:r>
            <a:endParaRPr lang="en-US" sz="3200" dirty="0" smtClean="0">
              <a:solidFill>
                <a:schemeClr val="bg2">
                  <a:lumMod val="75000"/>
                </a:schemeClr>
              </a:solidFill>
            </a:endParaRPr>
          </a:p>
          <a:p>
            <a:r>
              <a:rPr lang="en-US" sz="3200" dirty="0" smtClean="0">
                <a:solidFill>
                  <a:schemeClr val="bg2">
                    <a:lumMod val="75000"/>
                  </a:schemeClr>
                </a:solidFill>
              </a:rPr>
              <a:t>   </a:t>
            </a:r>
            <a:endParaRPr lang="ru-RU" sz="3200" dirty="0">
              <a:solidFill>
                <a:schemeClr val="bg2">
                  <a:lumMod val="75000"/>
                </a:schemeClr>
              </a:solidFill>
            </a:endParaRPr>
          </a:p>
        </p:txBody>
      </p:sp>
      <p:pic>
        <p:nvPicPr>
          <p:cNvPr id="9" name="Рисунок 8" descr="images (1).jpg"/>
          <p:cNvPicPr>
            <a:picLocks noChangeAspect="1"/>
          </p:cNvPicPr>
          <p:nvPr/>
        </p:nvPicPr>
        <p:blipFill>
          <a:blip r:embed="rId2"/>
          <a:stretch>
            <a:fillRect/>
          </a:stretch>
        </p:blipFill>
        <p:spPr>
          <a:xfrm>
            <a:off x="381000" y="381000"/>
            <a:ext cx="2047875" cy="2228850"/>
          </a:xfrm>
          <a:prstGeom prst="rect">
            <a:avLst/>
          </a:prstGeom>
        </p:spPr>
      </p:pic>
      <p:pic>
        <p:nvPicPr>
          <p:cNvPr id="12" name="Рисунок 11" descr="school_lunch_2.gif"/>
          <p:cNvPicPr>
            <a:picLocks noChangeAspect="1"/>
          </p:cNvPicPr>
          <p:nvPr/>
        </p:nvPicPr>
        <p:blipFill>
          <a:blip r:embed="rId3"/>
          <a:stretch>
            <a:fillRect/>
          </a:stretch>
        </p:blipFill>
        <p:spPr>
          <a:xfrm>
            <a:off x="2971800" y="3962400"/>
            <a:ext cx="4667250" cy="2562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857224" y="500042"/>
            <a:ext cx="3571900" cy="3108543"/>
          </a:xfrm>
          <a:prstGeom prst="rect">
            <a:avLst/>
          </a:prstGeom>
          <a:noFill/>
        </p:spPr>
        <p:txBody>
          <a:bodyPr wrap="square" rtlCol="0">
            <a:spAutoFit/>
          </a:bodyPr>
          <a:lstStyle/>
          <a:p>
            <a:pPr algn="just"/>
            <a:r>
              <a:rPr lang="en-US" sz="2400" dirty="0" smtClean="0"/>
              <a:t>	</a:t>
            </a:r>
            <a:r>
              <a:rPr lang="en-US" sz="2800" dirty="0" smtClean="0">
                <a:solidFill>
                  <a:schemeClr val="bg2">
                    <a:lumMod val="75000"/>
                  </a:schemeClr>
                </a:solidFill>
              </a:rPr>
              <a:t>After lessons teachers usually read fairy tales and stories to them or sometimes they tell them something interesting.</a:t>
            </a:r>
            <a:endParaRPr lang="ru-RU" sz="2800" dirty="0">
              <a:solidFill>
                <a:schemeClr val="bg2">
                  <a:lumMod val="75000"/>
                </a:schemeClr>
              </a:solidFill>
            </a:endParaRPr>
          </a:p>
        </p:txBody>
      </p:sp>
      <p:sp>
        <p:nvSpPr>
          <p:cNvPr id="7" name="TextBox 6"/>
          <p:cNvSpPr txBox="1"/>
          <p:nvPr/>
        </p:nvSpPr>
        <p:spPr>
          <a:xfrm flipH="1">
            <a:off x="5143504" y="571480"/>
            <a:ext cx="3357586" cy="1200329"/>
          </a:xfrm>
          <a:prstGeom prst="rect">
            <a:avLst/>
          </a:prstGeom>
          <a:noFill/>
        </p:spPr>
        <p:txBody>
          <a:bodyPr wrap="square" rtlCol="0">
            <a:spAutoFit/>
          </a:bodyPr>
          <a:lstStyle/>
          <a:p>
            <a:pPr algn="just"/>
            <a:r>
              <a:rPr lang="en-US" sz="2400" dirty="0" smtClean="0">
                <a:solidFill>
                  <a:schemeClr val="tx2">
                    <a:lumMod val="25000"/>
                  </a:schemeClr>
                </a:solidFill>
              </a:rPr>
              <a:t>English and Russian </a:t>
            </a:r>
            <a:r>
              <a:rPr lang="en-US" sz="2400" dirty="0" smtClean="0">
                <a:solidFill>
                  <a:schemeClr val="tx2">
                    <a:lumMod val="25000"/>
                  </a:schemeClr>
                </a:solidFill>
              </a:rPr>
              <a:t>pupils often play outdoors.</a:t>
            </a:r>
            <a:endParaRPr lang="ru-RU" sz="2400" dirty="0">
              <a:solidFill>
                <a:schemeClr val="tx2">
                  <a:lumMod val="25000"/>
                </a:schemeClr>
              </a:solidFill>
            </a:endParaRPr>
          </a:p>
        </p:txBody>
      </p:sp>
      <p:pic>
        <p:nvPicPr>
          <p:cNvPr id="14" name="Рисунок 13" descr="images (3).jpg"/>
          <p:cNvPicPr>
            <a:picLocks noChangeAspect="1"/>
          </p:cNvPicPr>
          <p:nvPr/>
        </p:nvPicPr>
        <p:blipFill>
          <a:blip r:embed="rId2"/>
          <a:stretch>
            <a:fillRect/>
          </a:stretch>
        </p:blipFill>
        <p:spPr>
          <a:xfrm>
            <a:off x="990600" y="3657600"/>
            <a:ext cx="3567836" cy="2581275"/>
          </a:xfrm>
          <a:prstGeom prst="rect">
            <a:avLst/>
          </a:prstGeom>
        </p:spPr>
      </p:pic>
      <p:pic>
        <p:nvPicPr>
          <p:cNvPr id="15" name="Рисунок 14" descr="art-earlylunch-620x349.jpg"/>
          <p:cNvPicPr>
            <a:picLocks noChangeAspect="1"/>
          </p:cNvPicPr>
          <p:nvPr/>
        </p:nvPicPr>
        <p:blipFill>
          <a:blip r:embed="rId3"/>
          <a:stretch>
            <a:fillRect/>
          </a:stretch>
        </p:blipFill>
        <p:spPr>
          <a:xfrm>
            <a:off x="4572000" y="1981200"/>
            <a:ext cx="4306447" cy="2424113"/>
          </a:xfrm>
          <a:prstGeom prst="rect">
            <a:avLst/>
          </a:prstGeom>
        </p:spPr>
      </p:pic>
      <p:pic>
        <p:nvPicPr>
          <p:cNvPr id="16" name="Рисунок 15" descr="images (2).jpg"/>
          <p:cNvPicPr>
            <a:picLocks noChangeAspect="1"/>
          </p:cNvPicPr>
          <p:nvPr/>
        </p:nvPicPr>
        <p:blipFill>
          <a:blip r:embed="rId4"/>
          <a:stretch>
            <a:fillRect/>
          </a:stretch>
        </p:blipFill>
        <p:spPr>
          <a:xfrm>
            <a:off x="5334000" y="4648200"/>
            <a:ext cx="2847975"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dirty="0"/>
          </a:p>
        </p:txBody>
      </p:sp>
      <p:sp>
        <p:nvSpPr>
          <p:cNvPr id="4" name="Заголовок 1"/>
          <p:cNvSpPr txBox="1">
            <a:spLocks/>
          </p:cNvSpPr>
          <p:nvPr/>
        </p:nvSpPr>
        <p:spPr>
          <a:xfrm>
            <a:off x="714348" y="285728"/>
            <a:ext cx="8229600" cy="11430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100" normalizeH="0" baseline="0" noProof="0" dirty="0" smtClean="0">
                <a:ln w="3200">
                  <a:solidFill>
                    <a:schemeClr val="bg2">
                      <a:shade val="75000"/>
                      <a:alpha val="25000"/>
                    </a:schemeClr>
                  </a:solidFill>
                  <a:prstDash val="solid"/>
                  <a:round/>
                </a:ln>
                <a:solidFill>
                  <a:schemeClr val="bg2">
                    <a:lumMod val="75000"/>
                  </a:schemeClr>
                </a:solidFill>
                <a:effectLst>
                  <a:innerShdw blurRad="50800" dist="25400" dir="13500000">
                    <a:prstClr val="black">
                      <a:alpha val="70000"/>
                    </a:prstClr>
                  </a:innerShdw>
                </a:effectLst>
                <a:uLnTx/>
                <a:uFillTx/>
                <a:latin typeface="Constantia" pitchFamily="18" charset="0"/>
                <a:ea typeface="+mj-ea"/>
                <a:cs typeface="+mj-cs"/>
              </a:rPr>
              <a:t>SCHOOL ROOMS:</a:t>
            </a:r>
            <a:endParaRPr kumimoji="0" lang="ru-RU" sz="4200" b="0" i="0" u="none" strike="noStrike" kern="1200" cap="none" spc="-100" normalizeH="0" baseline="0" noProof="0" dirty="0">
              <a:ln w="3200">
                <a:solidFill>
                  <a:schemeClr val="bg2">
                    <a:shade val="75000"/>
                    <a:alpha val="25000"/>
                  </a:schemeClr>
                </a:solidFill>
                <a:prstDash val="solid"/>
                <a:round/>
              </a:ln>
              <a:solidFill>
                <a:schemeClr val="bg2">
                  <a:lumMod val="75000"/>
                </a:schemeClr>
              </a:solidFill>
              <a:effectLst>
                <a:innerShdw blurRad="50800" dist="25400" dir="13500000">
                  <a:prstClr val="black">
                    <a:alpha val="70000"/>
                  </a:prstClr>
                </a:innerShdw>
              </a:effectLst>
              <a:uLnTx/>
              <a:uFillTx/>
              <a:latin typeface="Constantia" pitchFamily="18" charset="0"/>
              <a:ea typeface="+mj-ea"/>
              <a:cs typeface="+mj-cs"/>
            </a:endParaRPr>
          </a:p>
        </p:txBody>
      </p:sp>
      <p:sp>
        <p:nvSpPr>
          <p:cNvPr id="5" name="Содержимое 2"/>
          <p:cNvSpPr txBox="1">
            <a:spLocks/>
          </p:cNvSpPr>
          <p:nvPr/>
        </p:nvSpPr>
        <p:spPr>
          <a:xfrm>
            <a:off x="457200" y="1600200"/>
            <a:ext cx="8229600" cy="47091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4000" b="0" i="0" u="none" strike="noStrike" kern="1200" cap="none" spc="0" normalizeH="0" baseline="0" noProof="0" dirty="0" smtClean="0">
                <a:ln>
                  <a:noFill/>
                </a:ln>
                <a:solidFill>
                  <a:schemeClr val="bg2">
                    <a:lumMod val="75000"/>
                  </a:schemeClr>
                </a:solidFill>
                <a:effectLst/>
                <a:uLnTx/>
                <a:uFillTx/>
                <a:latin typeface="Constantia" pitchFamily="18" charset="0"/>
              </a:rPr>
              <a:t>Classroom  ['</a:t>
            </a:r>
            <a:r>
              <a:rPr kumimoji="0" lang="en-US" sz="4000" b="0" i="0" u="none" strike="noStrike" kern="1200" cap="none" spc="0" normalizeH="0" baseline="0" noProof="0" dirty="0" err="1" smtClean="0">
                <a:ln>
                  <a:noFill/>
                </a:ln>
                <a:solidFill>
                  <a:schemeClr val="bg2">
                    <a:lumMod val="75000"/>
                  </a:schemeClr>
                </a:solidFill>
                <a:effectLst/>
                <a:uLnTx/>
                <a:uFillTx/>
                <a:latin typeface="Constantia" pitchFamily="18" charset="0"/>
              </a:rPr>
              <a:t>klɑːsrum</a:t>
            </a:r>
            <a:r>
              <a:rPr kumimoji="0" lang="en-US" sz="4000" b="0" i="0" u="none" strike="noStrike" kern="1200" cap="none" spc="0" normalizeH="0" baseline="0" noProof="0" dirty="0" smtClean="0">
                <a:ln>
                  <a:noFill/>
                </a:ln>
                <a:solidFill>
                  <a:schemeClr val="bg2">
                    <a:lumMod val="75000"/>
                  </a:schemeClr>
                </a:solidFill>
                <a:effectLst/>
                <a:uLnTx/>
                <a:uFillTx/>
                <a:latin typeface="Constantia" pitchFamily="18" charset="0"/>
              </a:rPr>
              <a:t>]</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4000" b="0" i="0" u="none" strike="noStrike" kern="1200" cap="none" spc="0" normalizeH="0" baseline="0" noProof="0" dirty="0" smtClean="0">
                <a:ln>
                  <a:noFill/>
                </a:ln>
                <a:solidFill>
                  <a:schemeClr val="bg2">
                    <a:lumMod val="75000"/>
                  </a:schemeClr>
                </a:solidFill>
                <a:effectLst/>
                <a:uLnTx/>
                <a:uFillTx/>
                <a:latin typeface="Constantia" pitchFamily="18" charset="0"/>
              </a:rPr>
              <a:t>Gym  [</a:t>
            </a:r>
            <a:r>
              <a:rPr kumimoji="0" lang="en-US" sz="4000" b="0" i="0" u="none" strike="noStrike" kern="1200" cap="none" spc="0" normalizeH="0" baseline="0" noProof="0" dirty="0" err="1" smtClean="0">
                <a:ln>
                  <a:noFill/>
                </a:ln>
                <a:solidFill>
                  <a:schemeClr val="bg2">
                    <a:lumMod val="75000"/>
                  </a:schemeClr>
                </a:solidFill>
                <a:effectLst/>
                <a:uLnTx/>
                <a:uFillTx/>
                <a:latin typeface="Constantia" pitchFamily="18" charset="0"/>
              </a:rPr>
              <a:t>ʤim</a:t>
            </a:r>
            <a:r>
              <a:rPr kumimoji="0" lang="en-US" sz="4000" b="0" i="0" u="none" strike="noStrike" kern="1200" cap="none" spc="0" normalizeH="0" baseline="0" noProof="0" dirty="0" smtClean="0">
                <a:ln>
                  <a:noFill/>
                </a:ln>
                <a:solidFill>
                  <a:schemeClr val="bg2">
                    <a:lumMod val="75000"/>
                  </a:schemeClr>
                </a:solidFill>
                <a:effectLst/>
                <a:uLnTx/>
                <a:uFillTx/>
                <a:latin typeface="Constantia" pitchFamily="18" charset="0"/>
              </a:rPr>
              <a:t>]</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4000" b="0" i="0" u="none" strike="noStrike" kern="1200" cap="none" spc="0" normalizeH="0" baseline="0" noProof="0" dirty="0" smtClean="0">
                <a:ln>
                  <a:noFill/>
                </a:ln>
                <a:solidFill>
                  <a:schemeClr val="bg2">
                    <a:lumMod val="75000"/>
                  </a:schemeClr>
                </a:solidFill>
                <a:effectLst/>
                <a:uLnTx/>
                <a:uFillTx/>
                <a:latin typeface="Constantia" pitchFamily="18" charset="0"/>
              </a:rPr>
              <a:t>Computer room [</a:t>
            </a:r>
            <a:r>
              <a:rPr kumimoji="0" lang="en-US" sz="4000" b="0" i="0" u="none" strike="noStrike" kern="1200" cap="none" spc="0" normalizeH="0" baseline="0" noProof="0" dirty="0" err="1" smtClean="0">
                <a:ln>
                  <a:noFill/>
                </a:ln>
                <a:solidFill>
                  <a:schemeClr val="bg2">
                    <a:lumMod val="75000"/>
                  </a:schemeClr>
                </a:solidFill>
                <a:effectLst/>
                <a:uLnTx/>
                <a:uFillTx/>
                <a:latin typeface="Constantia" pitchFamily="18" charset="0"/>
              </a:rPr>
              <a:t>kəm'pjuːtə</a:t>
            </a:r>
            <a:r>
              <a:rPr kumimoji="0" lang="en-US" sz="4000" b="0" i="0" u="none" strike="noStrike" kern="1200" cap="none" spc="0" normalizeH="0" baseline="0" noProof="0" dirty="0" smtClean="0">
                <a:ln>
                  <a:noFill/>
                </a:ln>
                <a:solidFill>
                  <a:schemeClr val="bg2">
                    <a:lumMod val="75000"/>
                  </a:schemeClr>
                </a:solidFill>
                <a:effectLst/>
                <a:uLnTx/>
                <a:uFillTx/>
                <a:latin typeface="Constantia" pitchFamily="18" charset="0"/>
              </a:rPr>
              <a:t> </a:t>
            </a:r>
            <a:r>
              <a:rPr kumimoji="0" lang="en-US" sz="4000" b="0" i="0" u="none" strike="noStrike" kern="1200" cap="none" spc="0" normalizeH="0" baseline="0" noProof="0" dirty="0" err="1" smtClean="0">
                <a:ln>
                  <a:noFill/>
                </a:ln>
                <a:solidFill>
                  <a:schemeClr val="bg2">
                    <a:lumMod val="75000"/>
                  </a:schemeClr>
                </a:solidFill>
                <a:effectLst/>
                <a:uLnTx/>
                <a:uFillTx/>
                <a:latin typeface="Constantia" pitchFamily="18" charset="0"/>
              </a:rPr>
              <a:t>ruːm</a:t>
            </a:r>
            <a:r>
              <a:rPr kumimoji="0" lang="en-US" sz="4000" b="0" i="0" u="none" strike="noStrike" kern="1200" cap="none" spc="0" normalizeH="0" baseline="0" noProof="0" dirty="0" smtClean="0">
                <a:ln>
                  <a:noFill/>
                </a:ln>
                <a:solidFill>
                  <a:schemeClr val="bg2">
                    <a:lumMod val="75000"/>
                  </a:schemeClr>
                </a:solidFill>
                <a:effectLst/>
                <a:uLnTx/>
                <a:uFillTx/>
                <a:latin typeface="Constantia" pitchFamily="18" charset="0"/>
              </a:rPr>
              <a:t>]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4000" b="0" i="0" u="none" strike="noStrike" kern="1200" cap="none" spc="0" normalizeH="0" baseline="0" noProof="0" dirty="0" smtClean="0">
                <a:ln>
                  <a:noFill/>
                </a:ln>
                <a:solidFill>
                  <a:schemeClr val="bg2">
                    <a:lumMod val="75000"/>
                  </a:schemeClr>
                </a:solidFill>
                <a:effectLst/>
                <a:uLnTx/>
                <a:uFillTx/>
                <a:latin typeface="Constantia" pitchFamily="18" charset="0"/>
              </a:rPr>
              <a:t>Library  ['</a:t>
            </a:r>
            <a:r>
              <a:rPr kumimoji="0" lang="en-US" sz="4000" b="0" i="0" u="none" strike="noStrike" kern="1200" cap="none" spc="0" normalizeH="0" baseline="0" noProof="0" dirty="0" err="1" smtClean="0">
                <a:ln>
                  <a:noFill/>
                </a:ln>
                <a:solidFill>
                  <a:schemeClr val="bg2">
                    <a:lumMod val="75000"/>
                  </a:schemeClr>
                </a:solidFill>
                <a:effectLst/>
                <a:uLnTx/>
                <a:uFillTx/>
                <a:latin typeface="Constantia" pitchFamily="18" charset="0"/>
              </a:rPr>
              <a:t>laɪbr</a:t>
            </a:r>
            <a:r>
              <a:rPr kumimoji="0" lang="en-US" sz="4000" b="0" i="0" u="none" strike="noStrike" kern="1200" cap="none" spc="0" normalizeH="0" baseline="0" noProof="0" dirty="0" smtClean="0">
                <a:ln>
                  <a:noFill/>
                </a:ln>
                <a:solidFill>
                  <a:schemeClr val="bg2">
                    <a:lumMod val="75000"/>
                  </a:schemeClr>
                </a:solidFill>
                <a:effectLst/>
                <a:uLnTx/>
                <a:uFillTx/>
                <a:latin typeface="Constantia" pitchFamily="18" charset="0"/>
              </a:rPr>
              <a:t>(ə)</a:t>
            </a:r>
            <a:r>
              <a:rPr kumimoji="0" lang="en-US" sz="4000" b="0" i="0" u="none" strike="noStrike" kern="1200" cap="none" spc="0" normalizeH="0" baseline="0" noProof="0" dirty="0" err="1" smtClean="0">
                <a:ln>
                  <a:noFill/>
                </a:ln>
                <a:solidFill>
                  <a:schemeClr val="bg2">
                    <a:lumMod val="75000"/>
                  </a:schemeClr>
                </a:solidFill>
                <a:effectLst/>
                <a:uLnTx/>
                <a:uFillTx/>
                <a:latin typeface="Constantia" pitchFamily="18" charset="0"/>
              </a:rPr>
              <a:t>rɪ</a:t>
            </a:r>
            <a:r>
              <a:rPr kumimoji="0" lang="en-US" sz="4000" b="0" i="0" u="none" strike="noStrike" kern="1200" cap="none" spc="0" normalizeH="0" baseline="0" noProof="0" dirty="0" smtClean="0">
                <a:ln>
                  <a:noFill/>
                </a:ln>
                <a:solidFill>
                  <a:schemeClr val="bg2">
                    <a:lumMod val="75000"/>
                  </a:schemeClr>
                </a:solidFill>
                <a:effectLst/>
                <a:uLnTx/>
                <a:uFillTx/>
                <a:latin typeface="Constantia" pitchFamily="18" charset="0"/>
              </a:rPr>
              <a:t>]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4000" b="0" i="0" u="none" strike="noStrike" kern="1200" cap="none" spc="0" normalizeH="0" baseline="0" noProof="0" dirty="0" smtClean="0">
                <a:ln>
                  <a:noFill/>
                </a:ln>
                <a:solidFill>
                  <a:schemeClr val="bg2">
                    <a:lumMod val="75000"/>
                  </a:schemeClr>
                </a:solidFill>
                <a:effectLst/>
                <a:uLnTx/>
                <a:uFillTx/>
                <a:latin typeface="Constantia" pitchFamily="18" charset="0"/>
              </a:rPr>
              <a:t>Canteen  [</a:t>
            </a:r>
            <a:r>
              <a:rPr kumimoji="0" lang="en-US" sz="4000" b="0" i="0" u="none" strike="noStrike" kern="1200" cap="none" spc="0" normalizeH="0" baseline="0" noProof="0" dirty="0" err="1" smtClean="0">
                <a:ln>
                  <a:noFill/>
                </a:ln>
                <a:solidFill>
                  <a:schemeClr val="bg2">
                    <a:lumMod val="75000"/>
                  </a:schemeClr>
                </a:solidFill>
                <a:effectLst/>
                <a:uLnTx/>
                <a:uFillTx/>
                <a:latin typeface="Constantia" pitchFamily="18" charset="0"/>
              </a:rPr>
              <a:t>kæn'tiːn</a:t>
            </a:r>
            <a:r>
              <a:rPr kumimoji="0" lang="en-US" sz="4000" b="0" i="0" u="none" strike="noStrike" kern="1200" cap="none" spc="0" normalizeH="0" baseline="0" noProof="0" dirty="0" smtClean="0">
                <a:ln>
                  <a:noFill/>
                </a:ln>
                <a:solidFill>
                  <a:schemeClr val="bg2">
                    <a:lumMod val="75000"/>
                  </a:schemeClr>
                </a:solidFill>
                <a:effectLst/>
                <a:uLnTx/>
                <a:uFillTx/>
                <a:latin typeface="Constantia" pitchFamily="18" charset="0"/>
              </a:rPr>
              <a:t>]</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764088" y="2492375"/>
            <a:ext cx="184150" cy="915988"/>
          </a:xfrm>
          <a:prstGeom prst="rect">
            <a:avLst/>
          </a:prstGeom>
          <a:noFill/>
          <a:ln w="9525">
            <a:noFill/>
            <a:miter lim="800000"/>
            <a:headEnd/>
            <a:tailEnd/>
          </a:ln>
        </p:spPr>
        <p:txBody>
          <a:bodyPr wrap="none" anchor="ctr">
            <a:spAutoFit/>
          </a:bodyPr>
          <a:lstStyle/>
          <a:p>
            <a:pPr algn="ctr"/>
            <a:endParaRPr lang="ru-RU" sz="1800" dirty="0"/>
          </a:p>
          <a:p>
            <a:pPr algn="ctr"/>
            <a:endParaRPr lang="ru-RU" sz="1800" dirty="0"/>
          </a:p>
          <a:p>
            <a:pPr algn="ctr"/>
            <a:endParaRPr lang="en-US" sz="1800" dirty="0"/>
          </a:p>
        </p:txBody>
      </p:sp>
      <p:sp>
        <p:nvSpPr>
          <p:cNvPr id="5" name="Rectangle 5"/>
          <p:cNvSpPr>
            <a:spLocks noChangeArrowheads="1"/>
          </p:cNvSpPr>
          <p:nvPr/>
        </p:nvSpPr>
        <p:spPr bwMode="auto">
          <a:xfrm>
            <a:off x="395288" y="765175"/>
            <a:ext cx="2600135" cy="6463308"/>
          </a:xfrm>
          <a:prstGeom prst="rect">
            <a:avLst/>
          </a:prstGeom>
          <a:noFill/>
          <a:ln w="9525">
            <a:noFill/>
            <a:miter lim="800000"/>
            <a:headEnd/>
            <a:tailEnd/>
          </a:ln>
        </p:spPr>
        <p:txBody>
          <a:bodyPr wrap="none">
            <a:spAutoFit/>
          </a:bodyPr>
          <a:lstStyle/>
          <a:p>
            <a:r>
              <a:rPr lang="en-US" b="1" dirty="0" smtClean="0">
                <a:solidFill>
                  <a:schemeClr val="bg2"/>
                </a:solidFill>
              </a:rPr>
              <a:t>1.A RUBBER</a:t>
            </a:r>
          </a:p>
          <a:p>
            <a:r>
              <a:rPr lang="en-US" b="1" dirty="0" smtClean="0">
                <a:solidFill>
                  <a:schemeClr val="bg2"/>
                </a:solidFill>
              </a:rPr>
              <a:t> </a:t>
            </a:r>
          </a:p>
          <a:p>
            <a:r>
              <a:rPr lang="en-US" b="1" dirty="0" smtClean="0">
                <a:solidFill>
                  <a:schemeClr val="bg2"/>
                </a:solidFill>
              </a:rPr>
              <a:t>2.AN EXERCISE BOOK</a:t>
            </a:r>
          </a:p>
          <a:p>
            <a:endParaRPr lang="en-US" b="1" dirty="0" smtClean="0">
              <a:solidFill>
                <a:schemeClr val="bg2"/>
              </a:solidFill>
            </a:endParaRPr>
          </a:p>
          <a:p>
            <a:r>
              <a:rPr lang="en-US" b="1" dirty="0" smtClean="0">
                <a:solidFill>
                  <a:schemeClr val="bg2"/>
                </a:solidFill>
              </a:rPr>
              <a:t>3.A CLASSROOM</a:t>
            </a:r>
          </a:p>
          <a:p>
            <a:endParaRPr lang="en-US" b="1" dirty="0" smtClean="0">
              <a:solidFill>
                <a:schemeClr val="bg2"/>
              </a:solidFill>
            </a:endParaRPr>
          </a:p>
          <a:p>
            <a:r>
              <a:rPr lang="en-US" b="1" dirty="0" smtClean="0">
                <a:solidFill>
                  <a:schemeClr val="bg2"/>
                </a:solidFill>
              </a:rPr>
              <a:t>4.A SCHOOLBAG</a:t>
            </a:r>
          </a:p>
          <a:p>
            <a:endParaRPr lang="en-US" b="1" dirty="0" smtClean="0">
              <a:solidFill>
                <a:schemeClr val="bg2"/>
              </a:solidFill>
            </a:endParaRPr>
          </a:p>
          <a:p>
            <a:r>
              <a:rPr lang="en-US" b="1" dirty="0" smtClean="0">
                <a:solidFill>
                  <a:schemeClr val="bg2"/>
                </a:solidFill>
              </a:rPr>
              <a:t>5.A RULER</a:t>
            </a:r>
          </a:p>
          <a:p>
            <a:endParaRPr lang="en-US" b="1" dirty="0" smtClean="0">
              <a:solidFill>
                <a:schemeClr val="bg2"/>
              </a:solidFill>
            </a:endParaRPr>
          </a:p>
          <a:p>
            <a:r>
              <a:rPr lang="en-US" b="1" dirty="0" smtClean="0">
                <a:solidFill>
                  <a:schemeClr val="bg2"/>
                </a:solidFill>
              </a:rPr>
              <a:t>6.A BLACKBOARD</a:t>
            </a:r>
          </a:p>
          <a:p>
            <a:endParaRPr lang="en-US" b="1" dirty="0" smtClean="0">
              <a:solidFill>
                <a:schemeClr val="bg2"/>
              </a:solidFill>
            </a:endParaRPr>
          </a:p>
          <a:p>
            <a:r>
              <a:rPr lang="en-US" b="1" dirty="0" smtClean="0">
                <a:solidFill>
                  <a:schemeClr val="bg2"/>
                </a:solidFill>
              </a:rPr>
              <a:t>7.A BOOKCASE</a:t>
            </a:r>
          </a:p>
          <a:p>
            <a:endParaRPr lang="en-US" b="1" dirty="0" smtClean="0">
              <a:solidFill>
                <a:schemeClr val="bg2"/>
              </a:solidFill>
            </a:endParaRPr>
          </a:p>
          <a:p>
            <a:r>
              <a:rPr lang="en-US" b="1" dirty="0" smtClean="0">
                <a:solidFill>
                  <a:schemeClr val="bg2"/>
                </a:solidFill>
              </a:rPr>
              <a:t>8.A MAP</a:t>
            </a:r>
          </a:p>
          <a:p>
            <a:endParaRPr lang="en-US" b="1" dirty="0" smtClean="0">
              <a:solidFill>
                <a:schemeClr val="bg2"/>
              </a:solidFill>
            </a:endParaRPr>
          </a:p>
          <a:p>
            <a:r>
              <a:rPr lang="en-US" b="1" dirty="0" smtClean="0">
                <a:solidFill>
                  <a:schemeClr val="bg2"/>
                </a:solidFill>
              </a:rPr>
              <a:t>9.A DESK</a:t>
            </a:r>
          </a:p>
          <a:p>
            <a:endParaRPr lang="en-US" b="1" dirty="0" smtClean="0">
              <a:solidFill>
                <a:schemeClr val="bg2"/>
              </a:solidFill>
            </a:endParaRPr>
          </a:p>
          <a:p>
            <a:r>
              <a:rPr lang="en-US" b="1" dirty="0" smtClean="0">
                <a:solidFill>
                  <a:schemeClr val="bg2"/>
                </a:solidFill>
              </a:rPr>
              <a:t>10.A PENCIL</a:t>
            </a:r>
          </a:p>
          <a:p>
            <a:endParaRPr lang="en-US" b="1" dirty="0" smtClean="0">
              <a:solidFill>
                <a:schemeClr val="bg2"/>
              </a:solidFill>
            </a:endParaRPr>
          </a:p>
          <a:p>
            <a:endParaRPr lang="en-US" b="1" dirty="0" smtClean="0">
              <a:solidFill>
                <a:schemeClr val="bg2"/>
              </a:solidFill>
            </a:endParaRPr>
          </a:p>
          <a:p>
            <a:endParaRPr lang="en-US" b="1" dirty="0" smtClean="0">
              <a:solidFill>
                <a:schemeClr val="bg2"/>
              </a:solidFill>
            </a:endParaRPr>
          </a:p>
          <a:p>
            <a:endParaRPr lang="ru-RU" b="1" dirty="0">
              <a:solidFill>
                <a:schemeClr val="bg2"/>
              </a:solidFill>
            </a:endParaRPr>
          </a:p>
        </p:txBody>
      </p:sp>
      <p:pic>
        <p:nvPicPr>
          <p:cNvPr id="24" name="Рисунок 23" descr="0001-001-Karandash.png"/>
          <p:cNvPicPr>
            <a:picLocks noChangeAspect="1"/>
          </p:cNvPicPr>
          <p:nvPr/>
        </p:nvPicPr>
        <p:blipFill>
          <a:blip r:embed="rId2" cstate="print"/>
          <a:stretch>
            <a:fillRect/>
          </a:stretch>
        </p:blipFill>
        <p:spPr>
          <a:xfrm rot="1640204">
            <a:off x="7222261" y="669062"/>
            <a:ext cx="1219200" cy="1219200"/>
          </a:xfrm>
          <a:prstGeom prst="rect">
            <a:avLst/>
          </a:prstGeom>
        </p:spPr>
      </p:pic>
      <p:pic>
        <p:nvPicPr>
          <p:cNvPr id="28" name="Рисунок 27" descr="canner_shkolnyiy_ryukzak_walker_Angel_Rose_42395.JPG"/>
          <p:cNvPicPr>
            <a:picLocks noChangeAspect="1"/>
          </p:cNvPicPr>
          <p:nvPr/>
        </p:nvPicPr>
        <p:blipFill>
          <a:blip r:embed="rId3"/>
          <a:stretch>
            <a:fillRect/>
          </a:stretch>
        </p:blipFill>
        <p:spPr>
          <a:xfrm>
            <a:off x="5638800" y="381000"/>
            <a:ext cx="1219200" cy="1371600"/>
          </a:xfrm>
          <a:prstGeom prst="rect">
            <a:avLst/>
          </a:prstGeom>
        </p:spPr>
      </p:pic>
      <p:pic>
        <p:nvPicPr>
          <p:cNvPr id="29" name="Рисунок 28" descr="images (1).jpg"/>
          <p:cNvPicPr>
            <a:picLocks noChangeAspect="1"/>
          </p:cNvPicPr>
          <p:nvPr/>
        </p:nvPicPr>
        <p:blipFill>
          <a:blip r:embed="rId4"/>
          <a:stretch>
            <a:fillRect/>
          </a:stretch>
        </p:blipFill>
        <p:spPr>
          <a:xfrm rot="20283764">
            <a:off x="7059826" y="2743201"/>
            <a:ext cx="1807949" cy="1447800"/>
          </a:xfrm>
          <a:prstGeom prst="rect">
            <a:avLst/>
          </a:prstGeom>
        </p:spPr>
      </p:pic>
      <p:pic>
        <p:nvPicPr>
          <p:cNvPr id="31" name="Рисунок 30" descr="images.jpg"/>
          <p:cNvPicPr>
            <a:picLocks noChangeAspect="1"/>
          </p:cNvPicPr>
          <p:nvPr/>
        </p:nvPicPr>
        <p:blipFill>
          <a:blip r:embed="rId5"/>
          <a:stretch>
            <a:fillRect/>
          </a:stretch>
        </p:blipFill>
        <p:spPr>
          <a:xfrm rot="19928087">
            <a:off x="3200400" y="304800"/>
            <a:ext cx="1905000" cy="1426911"/>
          </a:xfrm>
          <a:prstGeom prst="rect">
            <a:avLst/>
          </a:prstGeom>
        </p:spPr>
      </p:pic>
      <p:pic>
        <p:nvPicPr>
          <p:cNvPr id="32" name="Рисунок 31" descr="lineyka_1.jpg"/>
          <p:cNvPicPr>
            <a:picLocks noChangeAspect="1"/>
          </p:cNvPicPr>
          <p:nvPr/>
        </p:nvPicPr>
        <p:blipFill>
          <a:blip r:embed="rId6"/>
          <a:stretch>
            <a:fillRect/>
          </a:stretch>
        </p:blipFill>
        <p:spPr>
          <a:xfrm>
            <a:off x="2971800" y="4876800"/>
            <a:ext cx="2194439" cy="1600200"/>
          </a:xfrm>
          <a:prstGeom prst="rect">
            <a:avLst/>
          </a:prstGeom>
        </p:spPr>
      </p:pic>
      <p:pic>
        <p:nvPicPr>
          <p:cNvPr id="33" name="Рисунок 32" descr="pochemu_rezinka.jpg"/>
          <p:cNvPicPr>
            <a:picLocks noChangeAspect="1"/>
          </p:cNvPicPr>
          <p:nvPr/>
        </p:nvPicPr>
        <p:blipFill>
          <a:blip r:embed="rId7" cstate="print"/>
          <a:stretch>
            <a:fillRect/>
          </a:stretch>
        </p:blipFill>
        <p:spPr>
          <a:xfrm rot="1548982">
            <a:off x="6099834" y="3832646"/>
            <a:ext cx="2214732" cy="1575034"/>
          </a:xfrm>
          <a:prstGeom prst="rect">
            <a:avLst/>
          </a:prstGeom>
        </p:spPr>
      </p:pic>
      <p:pic>
        <p:nvPicPr>
          <p:cNvPr id="34" name="Рисунок 33" descr="post-927897-1257957599.jpg"/>
          <p:cNvPicPr>
            <a:picLocks noChangeAspect="1"/>
          </p:cNvPicPr>
          <p:nvPr/>
        </p:nvPicPr>
        <p:blipFill>
          <a:blip r:embed="rId8"/>
          <a:stretch>
            <a:fillRect/>
          </a:stretch>
        </p:blipFill>
        <p:spPr>
          <a:xfrm>
            <a:off x="4038600" y="1752600"/>
            <a:ext cx="2616769" cy="1593850"/>
          </a:xfrm>
          <a:prstGeom prst="rect">
            <a:avLst/>
          </a:prstGeom>
        </p:spPr>
      </p:pic>
      <p:pic>
        <p:nvPicPr>
          <p:cNvPr id="35" name="Рисунок 34" descr="загруженное (1).jpg"/>
          <p:cNvPicPr>
            <a:picLocks noChangeAspect="1"/>
          </p:cNvPicPr>
          <p:nvPr/>
        </p:nvPicPr>
        <p:blipFill>
          <a:blip r:embed="rId9"/>
          <a:stretch>
            <a:fillRect/>
          </a:stretch>
        </p:blipFill>
        <p:spPr>
          <a:xfrm rot="2055442">
            <a:off x="2269695" y="2605955"/>
            <a:ext cx="2111244" cy="1404937"/>
          </a:xfrm>
          <a:prstGeom prst="rect">
            <a:avLst/>
          </a:prstGeom>
        </p:spPr>
      </p:pic>
      <p:pic>
        <p:nvPicPr>
          <p:cNvPr id="36" name="Рисунок 35" descr="загруженное (2).jpg"/>
          <p:cNvPicPr>
            <a:picLocks noChangeAspect="1"/>
          </p:cNvPicPr>
          <p:nvPr/>
        </p:nvPicPr>
        <p:blipFill>
          <a:blip r:embed="rId10"/>
          <a:stretch>
            <a:fillRect/>
          </a:stretch>
        </p:blipFill>
        <p:spPr>
          <a:xfrm>
            <a:off x="5791200" y="5181600"/>
            <a:ext cx="1581150" cy="1109165"/>
          </a:xfrm>
          <a:prstGeom prst="rect">
            <a:avLst/>
          </a:prstGeom>
        </p:spPr>
      </p:pic>
      <p:pic>
        <p:nvPicPr>
          <p:cNvPr id="37" name="Рисунок 36" descr="загруженное (5).jpg"/>
          <p:cNvPicPr>
            <a:picLocks noChangeAspect="1"/>
          </p:cNvPicPr>
          <p:nvPr/>
        </p:nvPicPr>
        <p:blipFill>
          <a:blip r:embed="rId11"/>
          <a:stretch>
            <a:fillRect/>
          </a:stretch>
        </p:blipFill>
        <p:spPr>
          <a:xfrm>
            <a:off x="4114800" y="3352800"/>
            <a:ext cx="2057400" cy="1597511"/>
          </a:xfrm>
          <a:prstGeom prst="rect">
            <a:avLst/>
          </a:prstGeom>
        </p:spPr>
      </p:pic>
      <p:pic>
        <p:nvPicPr>
          <p:cNvPr id="38" name="Рисунок 37" descr="загруженное (4).jpg"/>
          <p:cNvPicPr>
            <a:picLocks noChangeAspect="1"/>
          </p:cNvPicPr>
          <p:nvPr/>
        </p:nvPicPr>
        <p:blipFill>
          <a:blip r:embed="rId12"/>
          <a:stretch>
            <a:fillRect/>
          </a:stretch>
        </p:blipFill>
        <p:spPr>
          <a:xfrm>
            <a:off x="6324600" y="1676400"/>
            <a:ext cx="2133600" cy="10735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5.55556E-7 2.59259E-6 L 0.76302 0.17662 " pathEditMode="relative" rAng="0" ptsTypes="AA">
                                      <p:cBhvr>
                                        <p:cTn id="6" dur="2000" fill="hold"/>
                                        <p:tgtEl>
                                          <p:spTgt spid="5"/>
                                        </p:tgtEl>
                                        <p:attrNameLst>
                                          <p:attrName>ppt_x</p:attrName>
                                          <p:attrName>ppt_y</p:attrName>
                                        </p:attrNameLst>
                                      </p:cBhvr>
                                      <p:rCtr x="381" y="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0" y="0"/>
            <a:ext cx="8229600" cy="47091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2600" b="0" i="0" u="none" strike="noStrike" kern="1200" cap="none" spc="0" normalizeH="0" baseline="0" noProof="0" dirty="0" smtClean="0">
                <a:ln>
                  <a:noFill/>
                </a:ln>
                <a:solidFill>
                  <a:schemeClr val="bg2">
                    <a:lumMod val="75000"/>
                  </a:schemeClr>
                </a:solidFill>
                <a:effectLst/>
                <a:uLnTx/>
                <a:uFillTx/>
                <a:latin typeface="Constantia" pitchFamily="18" charset="0"/>
              </a:rPr>
              <a:t>   </a:t>
            </a: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3200" i="0" u="none" strike="noStrike" kern="1200" cap="none" spc="0" normalizeH="0" baseline="0" noProof="0" dirty="0" smtClean="0">
                <a:ln>
                  <a:noFill/>
                </a:ln>
                <a:solidFill>
                  <a:schemeClr val="bg2">
                    <a:lumMod val="75000"/>
                  </a:schemeClr>
                </a:solidFill>
                <a:effectLst/>
                <a:uLnTx/>
                <a:uFillTx/>
                <a:latin typeface="Constantia" pitchFamily="18" charset="0"/>
              </a:rPr>
              <a:t>Children in Russia spend 4 years in </a:t>
            </a: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3200" i="0" u="none" strike="noStrike" kern="1200" cap="none" spc="0" normalizeH="0" baseline="0" noProof="0" dirty="0" smtClean="0">
                <a:ln>
                  <a:noFill/>
                </a:ln>
                <a:solidFill>
                  <a:schemeClr val="bg2">
                    <a:lumMod val="75000"/>
                  </a:schemeClr>
                </a:solidFill>
                <a:effectLst/>
                <a:uLnTx/>
                <a:uFillTx/>
                <a:latin typeface="Constantia" pitchFamily="18" charset="0"/>
              </a:rPr>
              <a:t>primary school. Most schools in Russia</a:t>
            </a: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3200" i="0" u="none" strike="noStrike" kern="1200" cap="none" spc="0" normalizeH="0" baseline="0" noProof="0" dirty="0" smtClean="0">
                <a:ln>
                  <a:noFill/>
                </a:ln>
                <a:solidFill>
                  <a:schemeClr val="bg2">
                    <a:lumMod val="75000"/>
                  </a:schemeClr>
                </a:solidFill>
                <a:effectLst/>
                <a:uLnTx/>
                <a:uFillTx/>
                <a:latin typeface="Constantia" pitchFamily="18" charset="0"/>
              </a:rPr>
              <a:t> have numbers, not names, and in some </a:t>
            </a: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3200" i="0" u="none" strike="noStrike" kern="1200" cap="none" spc="0" normalizeH="0" baseline="0" noProof="0" dirty="0" smtClean="0">
                <a:ln>
                  <a:noFill/>
                </a:ln>
                <a:solidFill>
                  <a:schemeClr val="bg2">
                    <a:lumMod val="75000"/>
                  </a:schemeClr>
                </a:solidFill>
                <a:effectLst/>
                <a:uLnTx/>
                <a:uFillTx/>
                <a:latin typeface="Constantia" pitchFamily="18" charset="0"/>
              </a:rPr>
              <a:t>schools students wear uniforms.</a:t>
            </a:r>
            <a:endParaRPr kumimoji="0" lang="ru-RU" sz="3200" i="0" u="none" strike="noStrike" kern="1200" cap="none" spc="0" normalizeH="0" baseline="0" noProof="0" dirty="0" smtClean="0">
              <a:ln>
                <a:noFill/>
              </a:ln>
              <a:solidFill>
                <a:schemeClr val="bg2">
                  <a:lumMod val="75000"/>
                </a:schemeClr>
              </a:solidFill>
              <a:effectLst/>
              <a:uLnTx/>
              <a:uFillTx/>
              <a:latin typeface="Constantia" pitchFamily="18" charset="0"/>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ru-RU" sz="2600" b="0" i="0" u="none" strike="noStrike" kern="1200" cap="none" spc="0" normalizeH="0" baseline="0" noProof="0" dirty="0">
              <a:ln>
                <a:noFill/>
              </a:ln>
              <a:solidFill>
                <a:schemeClr val="bg2">
                  <a:lumMod val="75000"/>
                </a:schemeClr>
              </a:solidFill>
              <a:effectLst/>
              <a:uLnTx/>
              <a:uFillTx/>
              <a:latin typeface="Constantia" pitchFamily="18" charset="0"/>
            </a:endParaRPr>
          </a:p>
        </p:txBody>
      </p:sp>
      <p:pic>
        <p:nvPicPr>
          <p:cNvPr id="7" name="Рисунок 6" descr="school_photo.jpg"/>
          <p:cNvPicPr>
            <a:picLocks noChangeAspect="1"/>
          </p:cNvPicPr>
          <p:nvPr/>
        </p:nvPicPr>
        <p:blipFill>
          <a:blip r:embed="rId2"/>
          <a:stretch>
            <a:fillRect/>
          </a:stretch>
        </p:blipFill>
        <p:spPr>
          <a:xfrm>
            <a:off x="304800" y="2971800"/>
            <a:ext cx="4572000" cy="3410415"/>
          </a:xfrm>
          <a:prstGeom prst="rect">
            <a:avLst/>
          </a:prstGeom>
        </p:spPr>
      </p:pic>
      <p:pic>
        <p:nvPicPr>
          <p:cNvPr id="8" name="Рисунок 7" descr="16042.png"/>
          <p:cNvPicPr>
            <a:picLocks noChangeAspect="1"/>
          </p:cNvPicPr>
          <p:nvPr/>
        </p:nvPicPr>
        <p:blipFill>
          <a:blip r:embed="rId3"/>
          <a:stretch>
            <a:fillRect/>
          </a:stretch>
        </p:blipFill>
        <p:spPr>
          <a:xfrm>
            <a:off x="4724400" y="3733800"/>
            <a:ext cx="3734651" cy="2625926"/>
          </a:xfrm>
          <a:prstGeom prst="rect">
            <a:avLst/>
          </a:prstGeom>
        </p:spPr>
      </p:pic>
      <p:pic>
        <p:nvPicPr>
          <p:cNvPr id="9" name="Рисунок 8" descr="21668.jpg"/>
          <p:cNvPicPr>
            <a:picLocks noChangeAspect="1"/>
          </p:cNvPicPr>
          <p:nvPr/>
        </p:nvPicPr>
        <p:blipFill>
          <a:blip r:embed="rId4" cstate="print"/>
          <a:stretch>
            <a:fillRect/>
          </a:stretch>
        </p:blipFill>
        <p:spPr>
          <a:xfrm>
            <a:off x="7034488" y="685800"/>
            <a:ext cx="2109512" cy="355750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379</TotalTime>
  <Words>632</Words>
  <PresentationFormat>Экран (4:3)</PresentationFormat>
  <Paragraphs>286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Бумажная</vt:lpstr>
      <vt:lpstr>   Primary Schools in Great Britain and in Russia</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Put the verbs in brackets into the PAST SIMPLE</vt:lpstr>
      <vt:lpstr>HOMEWORK Answer the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Олеся</dc:creator>
  <cp:lastModifiedBy>Олеся</cp:lastModifiedBy>
  <cp:revision>39</cp:revision>
  <dcterms:created xsi:type="dcterms:W3CDTF">2014-03-10T07:54:35Z</dcterms:created>
  <dcterms:modified xsi:type="dcterms:W3CDTF">2014-03-11T19:23:16Z</dcterms:modified>
</cp:coreProperties>
</file>