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Franklin Gothic Demi Cond" pitchFamily="34" charset="0"/>
              </a:rPr>
              <a:t>Изучение активной лексики</a:t>
            </a:r>
            <a:br>
              <a:rPr lang="ru-RU" sz="3600" b="1" dirty="0" smtClean="0">
                <a:solidFill>
                  <a:srgbClr val="0070C0"/>
                </a:solidFill>
                <a:latin typeface="Franklin Gothic Demi Cond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Franklin Gothic Demi Cond" pitchFamily="34" charset="0"/>
              </a:rPr>
              <a:t> по теме: «Зима» в 3 классе</a:t>
            </a:r>
            <a:endParaRPr lang="ru-RU" sz="3600" b="1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4563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Задачи: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расширение словарного запаса, работа над фонетикой и графикой, построение фраз с новыми словами, развитие творческого мышления.</a:t>
            </a:r>
          </a:p>
          <a:p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Учитель: Л. А.Кошкина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40000">
        <p:wipe/>
      </p:transition>
    </mc:Choice>
    <mc:Fallback xmlns="">
      <p:transition advClick="0" advTm="40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3968" y="5779602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Ils skient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6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2000">
        <p:wipe/>
      </p:transition>
    </mc:Choice>
    <mc:Fallback xmlns="">
      <p:transition advClick="0" advTm="3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664" y="36566"/>
            <a:ext cx="7090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 bonhomme de neige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3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5000">
        <p:wipe/>
      </p:transition>
    </mc:Choice>
    <mc:Fallback xmlns="">
      <p:transition advClick="0" advTm="3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282158" y="260648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hiver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5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15000">
        <p:wipe/>
      </p:transition>
    </mc:Choice>
    <mc:Fallback xmlns=""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1" y="332656"/>
            <a:ext cx="220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 neige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0000">
        <p:wipe/>
      </p:transition>
    </mc:Choice>
    <mc:Fallback xmlns="">
      <p:transition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5508104" y="260648"/>
            <a:ext cx="340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Une colline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4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0000">
        <p:wipe/>
      </p:transition>
    </mc:Choice>
    <mc:Fallback xmlns="">
      <p:transition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9"/>
            <a:ext cx="9144000" cy="6863825"/>
          </a:xfrm>
        </p:spPr>
      </p:pic>
      <p:sp>
        <p:nvSpPr>
          <p:cNvPr id="5" name="Прямоугольник 4"/>
          <p:cNvSpPr/>
          <p:nvPr/>
        </p:nvSpPr>
        <p:spPr>
          <a:xfrm>
            <a:off x="5243893" y="0"/>
            <a:ext cx="3900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montagne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0000">
        <p:wipe/>
      </p:transition>
    </mc:Choice>
    <mc:Fallback xmlns="">
      <p:transition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90876" y="5924343"/>
            <a:ext cx="4853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C`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GLISSANT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0000">
        <p:wipe/>
      </p:transition>
    </mc:Choice>
    <mc:Fallback xmlns="">
      <p:transition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260648"/>
            <a:ext cx="4445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 fait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tres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froid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0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0000">
        <p:wipe/>
      </p:transition>
    </mc:Choice>
    <mc:Fallback xmlns="">
      <p:transition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80616" y="188640"/>
            <a:ext cx="369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patinoire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3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4000">
        <p:wipe/>
      </p:transition>
    </mc:Choice>
    <mc:Fallback xmlns="">
      <p:transition advClick="0" advTm="3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96136" y="404664"/>
            <a:ext cx="2458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gele</a:t>
            </a:r>
            <a:endParaRPr lang="ru-RU" sz="5400" b="1" cap="none" spc="0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4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90" advClick="0" advTm="30000">
        <p:wipe/>
      </p:transition>
    </mc:Choice>
    <mc:Fallback xmlns="">
      <p:transition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Изучение активной лексики  по теме: «Зима» в 3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Сергей</cp:lastModifiedBy>
  <cp:revision>16</cp:revision>
  <dcterms:created xsi:type="dcterms:W3CDTF">2014-02-06T14:49:17Z</dcterms:created>
  <dcterms:modified xsi:type="dcterms:W3CDTF">2014-07-24T09:30:28Z</dcterms:modified>
</cp:coreProperties>
</file>