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0680F5-E15E-4A34-9619-63E64E776C4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BB0E0C-565F-4A64-980C-C00210AD7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746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Родительское собрание в 4 классе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«Здоровье ребенка </a:t>
            </a:r>
            <a:br>
              <a:rPr lang="ru-RU" dirty="0" smtClean="0"/>
            </a:br>
            <a:r>
              <a:rPr lang="ru-RU" dirty="0" smtClean="0"/>
              <a:t>в ваших руках»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(тезисы к собранию)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Настроение, самочувствие и успеваемость школьника зависит от того, что он ест.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По результатам опроса учащихся: </a:t>
            </a:r>
          </a:p>
          <a:p>
            <a:pPr algn="ctr">
              <a:buNone/>
            </a:pPr>
            <a:r>
              <a:rPr lang="ru-RU" b="1" dirty="0" smtClean="0"/>
              <a:t>«Что каждодневно присутствует в структуре твоего пищевого рациона?»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-Молочные продукты-58%  уч-ся.</a:t>
            </a:r>
          </a:p>
          <a:p>
            <a:pPr>
              <a:buNone/>
            </a:pPr>
            <a:r>
              <a:rPr lang="ru-RU" dirty="0" smtClean="0"/>
              <a:t>-Колбасные изделия – 50%.</a:t>
            </a:r>
          </a:p>
          <a:p>
            <a:pPr>
              <a:buNone/>
            </a:pPr>
            <a:r>
              <a:rPr lang="ru-RU" dirty="0" smtClean="0"/>
              <a:t>-Блюда из картофеля – 33%.</a:t>
            </a:r>
          </a:p>
          <a:p>
            <a:pPr>
              <a:buNone/>
            </a:pPr>
            <a:r>
              <a:rPr lang="ru-RU" dirty="0" smtClean="0"/>
              <a:t>-Блюда из тушеного (вареного) мяса -29%.</a:t>
            </a:r>
          </a:p>
          <a:p>
            <a:pPr>
              <a:buNone/>
            </a:pPr>
            <a:r>
              <a:rPr lang="ru-RU" dirty="0" smtClean="0"/>
              <a:t>-Макаронные изделия -29%.</a:t>
            </a:r>
          </a:p>
          <a:p>
            <a:pPr>
              <a:buNone/>
            </a:pPr>
            <a:r>
              <a:rPr lang="ru-RU" dirty="0" smtClean="0"/>
              <a:t>-Каши -29%.</a:t>
            </a:r>
          </a:p>
          <a:p>
            <a:pPr>
              <a:buNone/>
            </a:pPr>
            <a:r>
              <a:rPr lang="ru-RU" dirty="0" smtClean="0"/>
              <a:t>-Полуфабрикаты- 17%.</a:t>
            </a:r>
          </a:p>
          <a:p>
            <a:pPr>
              <a:buNone/>
            </a:pPr>
            <a:r>
              <a:rPr lang="ru-RU" dirty="0" smtClean="0"/>
              <a:t>-Вареная или жареная рыба -13%.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458611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Ежедневный   рацион школьника должен включать :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600" dirty="0" smtClean="0"/>
              <a:t>  одно-два блюда из молока и молочных продуктов, мясо ,рыбу, крупу, хлеб, свежие фрукты и овощи.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4"/>
                </a:solidFill>
              </a:rPr>
              <a:t>На втором месте-</a:t>
            </a:r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 болезни органов дыхания, респираторные вирусные инфекции, </a:t>
            </a:r>
          </a:p>
          <a:p>
            <a:pPr algn="ctr">
              <a:buNone/>
            </a:pPr>
            <a:r>
              <a:rPr lang="ru-RU" sz="4400" b="1" dirty="0" smtClean="0"/>
              <a:t>болезни полости рта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026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Количество дней , пропущенных  по  болезни  </a:t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en-US" sz="3600" dirty="0" smtClean="0"/>
              <a:t> </a:t>
            </a:r>
            <a:r>
              <a:rPr lang="ru-RU" sz="3600" dirty="0" smtClean="0"/>
              <a:t>по болезни  органов дыхания, респираторных  вирусных инфекций)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1кл. – 493 дня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</a:t>
            </a:r>
            <a:r>
              <a:rPr lang="ru-RU" dirty="0" err="1" smtClean="0"/>
              <a:t>кл</a:t>
            </a:r>
            <a:r>
              <a:rPr lang="ru-RU" dirty="0" smtClean="0"/>
              <a:t>.  - 476 дней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dirty="0" err="1" smtClean="0"/>
              <a:t>кл</a:t>
            </a:r>
            <a:r>
              <a:rPr lang="ru-RU" dirty="0" smtClean="0"/>
              <a:t>.- 327 дней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2263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Нарушение осанки.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 Сколиоз.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Болезни костно-мышечной системы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Причины: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b="1" dirty="0" smtClean="0"/>
              <a:t>Неправильное питание.</a:t>
            </a:r>
          </a:p>
          <a:p>
            <a:pPr>
              <a:buNone/>
            </a:pPr>
            <a:r>
              <a:rPr lang="ru-RU" dirty="0" smtClean="0"/>
              <a:t>   (Хорошо  употреблять: печень, яйца, творог, морковь, стручковые, мясо, дрожжи, все виды овощей).</a:t>
            </a:r>
          </a:p>
          <a:p>
            <a:r>
              <a:rPr lang="ru-RU" b="1" dirty="0" smtClean="0"/>
              <a:t>Наследственный фактор.</a:t>
            </a:r>
          </a:p>
          <a:p>
            <a:r>
              <a:rPr lang="ru-RU" b="1" dirty="0" smtClean="0"/>
              <a:t>Злоупотребление просмотром  телевизора.</a:t>
            </a:r>
          </a:p>
          <a:p>
            <a:r>
              <a:rPr lang="ru-RU" b="1" dirty="0" smtClean="0"/>
              <a:t>Нарушение правил работы с компьютером.</a:t>
            </a:r>
          </a:p>
          <a:p>
            <a:r>
              <a:rPr lang="ru-RU" b="1" dirty="0" smtClean="0"/>
              <a:t>Чтение лёжа.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Нарушение зрения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Нарушение   зрения  у  детей: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b="1" dirty="0" smtClean="0"/>
              <a:t>1 класс  - 10%;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4класс -  31%.</a:t>
            </a:r>
            <a:endParaRPr lang="ru-RU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(по результатам опроса детей)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Да -  79%.</a:t>
            </a:r>
          </a:p>
          <a:p>
            <a:pPr algn="ctr">
              <a:buNone/>
            </a:pPr>
            <a:r>
              <a:rPr lang="ru-RU" b="1" dirty="0" smtClean="0"/>
              <a:t>Нет -  8%.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Интересно ли тебе твое состояние здоровья?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45638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Ответственность за здоровье ребенка несет </a:t>
            </a:r>
            <a:br>
              <a:rPr lang="ru-RU" sz="4400" dirty="0" smtClean="0"/>
            </a:br>
            <a:r>
              <a:rPr lang="ru-RU" sz="4400" dirty="0" smtClean="0"/>
              <a:t>не общество, </a:t>
            </a:r>
            <a:br>
              <a:rPr lang="ru-RU" sz="4400" dirty="0" smtClean="0"/>
            </a:br>
            <a:r>
              <a:rPr lang="ru-RU" sz="4400" dirty="0" smtClean="0"/>
              <a:t>не государство, а семья.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 восемнадцати годам примерно  32%   школьников имеет хронические заболевания.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Какие болезни являются самыми частыми в детском возрасте?</a:t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4726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Болезни  желудочно-кишечного тракта: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гастрит,   язвенная болезнь желудка,     нарушения, связанные с функцией кишечника,    </a:t>
            </a:r>
            <a:r>
              <a:rPr lang="ru-RU" sz="3200" dirty="0" err="1" smtClean="0"/>
              <a:t>дисбактериоз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2"/>
                </a:solidFill>
              </a:rPr>
              <a:t>Главная причина – неправильное питание.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i="1" dirty="0" smtClean="0"/>
              <a:t>Сколько раз ты принимаешь пищу </a:t>
            </a:r>
            <a:endParaRPr lang="en-US" sz="4400" i="1" dirty="0" smtClean="0"/>
          </a:p>
          <a:p>
            <a:pPr algn="ctr">
              <a:buNone/>
            </a:pPr>
            <a:r>
              <a:rPr lang="ru-RU" sz="4400" i="1" dirty="0" smtClean="0"/>
              <a:t>в течение дня?</a:t>
            </a:r>
          </a:p>
          <a:p>
            <a:pPr algn="ctr">
              <a:buNone/>
            </a:pPr>
            <a:r>
              <a:rPr lang="ru-RU" sz="2800" dirty="0" smtClean="0"/>
              <a:t>(по результатам опроса детей)</a:t>
            </a:r>
          </a:p>
          <a:p>
            <a:pPr algn="ctr">
              <a:buNone/>
            </a:pPr>
            <a:endParaRPr lang="ru-RU" sz="2800" dirty="0" smtClean="0"/>
          </a:p>
          <a:p>
            <a:r>
              <a:rPr lang="ru-RU" sz="4400" dirty="0" smtClean="0"/>
              <a:t>Двукратно-21%.</a:t>
            </a:r>
          </a:p>
          <a:p>
            <a:r>
              <a:rPr lang="ru-RU" sz="4400" dirty="0" smtClean="0"/>
              <a:t>Трехкратно – 42%.</a:t>
            </a:r>
          </a:p>
          <a:p>
            <a:r>
              <a:rPr lang="ru-RU" sz="4400" dirty="0" smtClean="0"/>
              <a:t>Четырехкратно- 33%.</a:t>
            </a:r>
          </a:p>
          <a:p>
            <a:r>
              <a:rPr lang="ru-RU" sz="4400" dirty="0" smtClean="0"/>
              <a:t>Пятикратно – 4%.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Обязательно кормите горячим завтраком.</a:t>
            </a:r>
          </a:p>
          <a:p>
            <a:endParaRPr lang="ru-RU" b="1" dirty="0" smtClean="0"/>
          </a:p>
          <a:p>
            <a:r>
              <a:rPr lang="ru-RU" b="1" dirty="0" smtClean="0"/>
              <a:t>Запланируйте перекус.</a:t>
            </a:r>
          </a:p>
          <a:p>
            <a:endParaRPr lang="ru-RU" b="1" dirty="0" smtClean="0"/>
          </a:p>
          <a:p>
            <a:r>
              <a:rPr lang="ru-RU" b="1" dirty="0" smtClean="0"/>
              <a:t>Школьнику нужен горячий обед.</a:t>
            </a:r>
          </a:p>
          <a:p>
            <a:endParaRPr lang="ru-RU" b="1" dirty="0" smtClean="0"/>
          </a:p>
          <a:p>
            <a:r>
              <a:rPr lang="ru-RU" b="1" dirty="0" smtClean="0"/>
              <a:t>Приготовьте вкусный ужин.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Советы родителям.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Запланируйте   перекус.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Принимаешь ли ты пищу  в качестве перекуса в течение дня?</a:t>
            </a:r>
          </a:p>
          <a:p>
            <a:r>
              <a:rPr lang="ru-RU" dirty="0" smtClean="0"/>
              <a:t>Да – 96%.</a:t>
            </a:r>
          </a:p>
          <a:p>
            <a:r>
              <a:rPr lang="ru-RU" dirty="0" smtClean="0"/>
              <a:t>Нет – 4%.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Какие продукты?</a:t>
            </a:r>
          </a:p>
          <a:p>
            <a:r>
              <a:rPr lang="ru-RU" dirty="0" smtClean="0"/>
              <a:t>Фрукты-54%.</a:t>
            </a:r>
          </a:p>
          <a:p>
            <a:r>
              <a:rPr lang="ru-RU" dirty="0" smtClean="0"/>
              <a:t>Шоколадные  изделия -29%.</a:t>
            </a:r>
          </a:p>
          <a:p>
            <a:r>
              <a:rPr lang="ru-RU" dirty="0" smtClean="0"/>
              <a:t>Чипсы – 17%.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(по результатам опроса детей)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Школьнику  обязательно  нужен горячий обед.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На сколько часто тебе предлагают первое блюдо во время обеда?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-регулярно – 67%;</a:t>
            </a:r>
          </a:p>
          <a:p>
            <a:pPr>
              <a:buNone/>
            </a:pPr>
            <a:r>
              <a:rPr lang="ru-RU" dirty="0" smtClean="0"/>
              <a:t>-время от времени -25%;</a:t>
            </a:r>
          </a:p>
          <a:p>
            <a:pPr>
              <a:buNone/>
            </a:pPr>
            <a:r>
              <a:rPr lang="ru-RU" dirty="0" smtClean="0"/>
              <a:t>-практически никогда – 8%.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(по результатам опроса детей)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Горячий обед дети  принимают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- в школе – 34% ;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- дома под присмотром взрослых – 52%;</a:t>
            </a:r>
          </a:p>
          <a:p>
            <a:pPr>
              <a:buFontTx/>
              <a:buChar char="-"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- едят дома  самостоятельно – 14%.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396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Родительское собрание в 4 классе  «Здоровье ребенка  в ваших руках»  (тезисы к собранию)  </vt:lpstr>
      <vt:lpstr>К восемнадцати годам примерно  32%   школьников имеет хронические заболевания.</vt:lpstr>
      <vt:lpstr>  Какие болезни являются самыми частыми в детском возрасте?    </vt:lpstr>
      <vt:lpstr>Болезни  желудочно-кишечного тракта:   гастрит,   язвенная болезнь желудка,     нарушения, связанные с функцией кишечника,    дисбактериоз.  Главная причина – неправильное питание.</vt:lpstr>
      <vt:lpstr>Слайд 5</vt:lpstr>
      <vt:lpstr>Советы родителям.</vt:lpstr>
      <vt:lpstr>Слайд 7</vt:lpstr>
      <vt:lpstr>Слайд 8</vt:lpstr>
      <vt:lpstr>Слайд 9</vt:lpstr>
      <vt:lpstr> Настроение, самочувствие и успеваемость школьника зависит от того, что он ест.</vt:lpstr>
      <vt:lpstr>Слайд 11</vt:lpstr>
      <vt:lpstr>Слайд 12</vt:lpstr>
      <vt:lpstr>Слайд 13</vt:lpstr>
      <vt:lpstr>Количество дней , пропущенных  по  болезни   ( по болезни  органов дыхания, респираторных  вирусных инфекций)  1кл. – 493 дня  2 кл.  - 476 дней  3 кл.- 327 дней</vt:lpstr>
      <vt:lpstr>Болезни костно-мышечной системы</vt:lpstr>
      <vt:lpstr>Нарушение зрения</vt:lpstr>
      <vt:lpstr>Слайд 17</vt:lpstr>
      <vt:lpstr>Интересно ли тебе твое состояние здоровья?</vt:lpstr>
      <vt:lpstr>Ответственность за здоровье ребенка несет  не общество,  не государство, а семья.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4 классе  «Здоровье ребенка  в ваших руках»  (тезисы к собранию)  </dc:title>
  <dc:creator>Your User Name</dc:creator>
  <cp:lastModifiedBy>Your User Name</cp:lastModifiedBy>
  <cp:revision>13</cp:revision>
  <dcterms:created xsi:type="dcterms:W3CDTF">2012-11-26T13:40:52Z</dcterms:created>
  <dcterms:modified xsi:type="dcterms:W3CDTF">2012-11-27T17:11:49Z</dcterms:modified>
</cp:coreProperties>
</file>