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8" r:id="rId2"/>
    <p:sldId id="256" r:id="rId3"/>
    <p:sldId id="276" r:id="rId4"/>
    <p:sldId id="285" r:id="rId5"/>
    <p:sldId id="284" r:id="rId6"/>
    <p:sldId id="266" r:id="rId7"/>
    <p:sldId id="258" r:id="rId8"/>
    <p:sldId id="287" r:id="rId9"/>
    <p:sldId id="286" r:id="rId10"/>
    <p:sldId id="269" r:id="rId11"/>
    <p:sldId id="273" r:id="rId12"/>
    <p:sldId id="261" r:id="rId13"/>
    <p:sldId id="274" r:id="rId14"/>
    <p:sldId id="279" r:id="rId15"/>
    <p:sldId id="280" r:id="rId16"/>
    <p:sldId id="281" r:id="rId17"/>
    <p:sldId id="282" r:id="rId18"/>
    <p:sldId id="278" r:id="rId19"/>
    <p:sldId id="283" r:id="rId20"/>
    <p:sldId id="260" r:id="rId21"/>
    <p:sldId id="262" r:id="rId22"/>
    <p:sldId id="263" r:id="rId23"/>
    <p:sldId id="270" r:id="rId24"/>
    <p:sldId id="275" r:id="rId25"/>
    <p:sldId id="271" r:id="rId26"/>
    <p:sldId id="277" r:id="rId27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3170"/>
        <p:guide pos="2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2-2013%20&#1082;&#1083;&#1072;&#1089;&#1089;&#1099;\1%20&#1082;&#1083;&#1072;&#1089;&#1089;\&#1075;&#1086;&#1090;&#1086;&#1074;&#1085;&#1086;&#1089;&#1090;&#1100;%20&#1091;&#1095;&#1072;&#1097;&#1080;&#1093;&#1089;&#1103;%20&#1082;%20&#1096;&#1082;&#1086;&#1083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2-2013%20&#1082;&#1083;&#1072;&#1089;&#1089;&#1099;\1%20&#1082;&#1083;&#1072;&#1089;&#1089;\&#1075;&#1086;&#1090;&#1086;&#1074;&#1085;&#1086;&#1089;&#1090;&#1100;%20&#1091;&#1095;&#1072;&#1097;&#1080;&#1093;&#1089;&#1103;%20&#1082;%20&#1096;&#1082;&#1086;&#1083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2-2013%20&#1082;&#1083;&#1072;&#1089;&#1089;&#1099;\1%20&#1082;&#1083;&#1072;&#1089;&#1089;\&#1075;&#1086;&#1090;&#1086;&#1074;&#1085;&#1086;&#1089;&#1090;&#1100;%20&#1091;&#1095;&#1072;&#1097;&#1080;&#1093;&#1089;&#1103;%20&#1082;%20&#1096;&#1082;&#1086;&#1083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2-2013%20&#1082;&#1083;&#1072;&#1089;&#1089;&#1099;\1%20&#1082;&#1083;&#1072;&#1089;&#1089;\&#1075;&#1086;&#1090;&#1086;&#1074;&#1085;&#1086;&#1089;&#1090;&#1100;%20&#1091;&#1095;&#1072;&#1097;&#1080;&#1093;&#1089;&#1103;%20&#1082;%20&#1096;&#1082;&#1086;&#1083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2-2013%20&#1082;&#1083;&#1072;&#1089;&#1089;&#1099;\1%20&#1082;&#1083;&#1072;&#1089;&#1089;\&#1075;&#1086;&#1090;&#1086;&#1074;&#1085;&#1086;&#1089;&#1090;&#1100;%20&#1091;&#1095;&#1072;&#1097;&#1080;&#1093;&#1089;&#1103;%20&#1082;%20&#1096;&#1082;&#1086;&#1083;&#107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2-2013%20&#1082;&#1083;&#1072;&#1089;&#1089;&#1099;\1%20&#1082;&#1083;&#1072;&#1089;&#1089;\&#1075;&#1086;&#1090;&#1086;&#1074;&#1085;&#1086;&#1089;&#1090;&#1100;%20&#1091;&#1095;&#1072;&#1097;&#1080;&#1093;&#1089;&#1103;%20&#1082;%20&#1096;&#1082;&#1086;&#1083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общая!$B$9</c:f>
              <c:strCache>
                <c:ptCount val="1"/>
                <c:pt idx="0">
                  <c:v>5</c:v>
                </c:pt>
              </c:strCache>
            </c:strRef>
          </c:tx>
          <c:dLbls>
            <c:showVal val="1"/>
          </c:dLbls>
          <c:cat>
            <c:strRef>
              <c:f>общая!$A$10:$A$13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общая!$B$10:$B$13</c:f>
              <c:numCache>
                <c:formatCode>General</c:formatCode>
                <c:ptCount val="4"/>
                <c:pt idx="0">
                  <c:v>42</c:v>
                </c:pt>
                <c:pt idx="1">
                  <c:v>49</c:v>
                </c:pt>
                <c:pt idx="2">
                  <c:v>62</c:v>
                </c:pt>
                <c:pt idx="3">
                  <c:v>46</c:v>
                </c:pt>
              </c:numCache>
            </c:numRef>
          </c:val>
        </c:ser>
        <c:ser>
          <c:idx val="1"/>
          <c:order val="1"/>
          <c:tx>
            <c:strRef>
              <c:f>общая!$C$9</c:f>
              <c:strCache>
                <c:ptCount val="1"/>
                <c:pt idx="0">
                  <c:v>             4;3</c:v>
                </c:pt>
              </c:strCache>
            </c:strRef>
          </c:tx>
          <c:dLbls>
            <c:showVal val="1"/>
          </c:dLbls>
          <c:cat>
            <c:strRef>
              <c:f>общая!$A$10:$A$13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общая!$C$10:$C$13</c:f>
              <c:numCache>
                <c:formatCode>General</c:formatCode>
                <c:ptCount val="4"/>
                <c:pt idx="0">
                  <c:v>38</c:v>
                </c:pt>
                <c:pt idx="1">
                  <c:v>32</c:v>
                </c:pt>
                <c:pt idx="2">
                  <c:v>23</c:v>
                </c:pt>
                <c:pt idx="3">
                  <c:v>37</c:v>
                </c:pt>
              </c:numCache>
            </c:numRef>
          </c:val>
        </c:ser>
        <c:ser>
          <c:idx val="2"/>
          <c:order val="2"/>
          <c:tx>
            <c:strRef>
              <c:f>общая!$D$9</c:f>
              <c:strCache>
                <c:ptCount val="1"/>
                <c:pt idx="0">
                  <c:v>2</c:v>
                </c:pt>
              </c:strCache>
            </c:strRef>
          </c:tx>
          <c:dLbls>
            <c:showVal val="1"/>
          </c:dLbls>
          <c:cat>
            <c:strRef>
              <c:f>общая!$A$10:$A$13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общая!$D$10:$D$13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</c:ser>
        <c:shape val="cylinder"/>
        <c:axId val="40580224"/>
        <c:axId val="40581760"/>
        <c:axId val="40797504"/>
      </c:bar3DChart>
      <c:catAx>
        <c:axId val="40580224"/>
        <c:scaling>
          <c:orientation val="minMax"/>
        </c:scaling>
        <c:axPos val="b"/>
        <c:tickLblPos val="nextTo"/>
        <c:crossAx val="40581760"/>
        <c:crosses val="autoZero"/>
        <c:auto val="1"/>
        <c:lblAlgn val="ctr"/>
        <c:lblOffset val="100"/>
      </c:catAx>
      <c:valAx>
        <c:axId val="40581760"/>
        <c:scaling>
          <c:orientation val="minMax"/>
        </c:scaling>
        <c:axPos val="l"/>
        <c:majorGridlines/>
        <c:numFmt formatCode="General" sourceLinked="1"/>
        <c:tickLblPos val="nextTo"/>
        <c:crossAx val="40580224"/>
        <c:crosses val="autoZero"/>
        <c:crossBetween val="between"/>
      </c:valAx>
      <c:serAx>
        <c:axId val="40797504"/>
        <c:scaling>
          <c:orientation val="minMax"/>
        </c:scaling>
        <c:axPos val="b"/>
        <c:tickLblPos val="nextTo"/>
        <c:crossAx val="4058176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9872519869042841E-2"/>
          <c:y val="8.2373726757826921E-2"/>
          <c:w val="0.83989020122484914"/>
          <c:h val="0.75474628171478564"/>
        </c:manualLayout>
      </c:layout>
      <c:bar3DChart>
        <c:barDir val="col"/>
        <c:grouping val="clustered"/>
        <c:ser>
          <c:idx val="0"/>
          <c:order val="0"/>
          <c:tx>
            <c:strRef>
              <c:f>'координация '!$C$5</c:f>
              <c:strCache>
                <c:ptCount val="1"/>
                <c:pt idx="0">
                  <c:v>5</c:v>
                </c:pt>
              </c:strCache>
            </c:strRef>
          </c:tx>
          <c:dLbls>
            <c:showVal val="1"/>
          </c:dLbls>
          <c:cat>
            <c:strRef>
              <c:f>'координация '!$B$6:$B$9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'координация '!$C$6:$C$9</c:f>
              <c:numCache>
                <c:formatCode>General</c:formatCode>
                <c:ptCount val="4"/>
                <c:pt idx="0">
                  <c:v>28</c:v>
                </c:pt>
                <c:pt idx="1">
                  <c:v>28</c:v>
                </c:pt>
                <c:pt idx="2">
                  <c:v>84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'координация '!$D$5</c:f>
              <c:strCache>
                <c:ptCount val="1"/>
                <c:pt idx="0">
                  <c:v>4;3</c:v>
                </c:pt>
              </c:strCache>
            </c:strRef>
          </c:tx>
          <c:dLbls>
            <c:showVal val="1"/>
          </c:dLbls>
          <c:cat>
            <c:strRef>
              <c:f>'координация '!$B$6:$B$9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'координация '!$D$6:$D$9</c:f>
              <c:numCache>
                <c:formatCode>General</c:formatCode>
                <c:ptCount val="4"/>
                <c:pt idx="0">
                  <c:v>36</c:v>
                </c:pt>
                <c:pt idx="1">
                  <c:v>56</c:v>
                </c:pt>
                <c:pt idx="2">
                  <c:v>8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'координация '!$E$5</c:f>
              <c:strCache>
                <c:ptCount val="1"/>
                <c:pt idx="0">
                  <c:v>2</c:v>
                </c:pt>
              </c:strCache>
            </c:strRef>
          </c:tx>
          <c:dLbls>
            <c:showVal val="1"/>
          </c:dLbls>
          <c:cat>
            <c:strRef>
              <c:f>'координация '!$B$6:$B$9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'координация '!$E$6:$E$9</c:f>
              <c:numCache>
                <c:formatCode>General</c:formatCode>
                <c:ptCount val="4"/>
                <c:pt idx="0">
                  <c:v>36</c:v>
                </c:pt>
                <c:pt idx="1">
                  <c:v>16</c:v>
                </c:pt>
                <c:pt idx="2">
                  <c:v>8</c:v>
                </c:pt>
                <c:pt idx="3">
                  <c:v>19</c:v>
                </c:pt>
              </c:numCache>
            </c:numRef>
          </c:val>
        </c:ser>
        <c:gapWidth val="100"/>
        <c:shape val="cylinder"/>
        <c:axId val="40619008"/>
        <c:axId val="55186176"/>
        <c:axId val="0"/>
      </c:bar3DChart>
      <c:catAx>
        <c:axId val="40619008"/>
        <c:scaling>
          <c:orientation val="minMax"/>
        </c:scaling>
        <c:axPos val="b"/>
        <c:tickLblPos val="nextTo"/>
        <c:crossAx val="55186176"/>
        <c:crosses val="autoZero"/>
        <c:auto val="1"/>
        <c:lblAlgn val="ctr"/>
        <c:lblOffset val="100"/>
      </c:catAx>
      <c:valAx>
        <c:axId val="55186176"/>
        <c:scaling>
          <c:orientation val="minMax"/>
        </c:scaling>
        <c:axPos val="l"/>
        <c:majorGridlines/>
        <c:numFmt formatCode="General" sourceLinked="1"/>
        <c:tickLblPos val="nextTo"/>
        <c:crossAx val="40619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'скоростно-силовые'!$C$5</c:f>
              <c:strCache>
                <c:ptCount val="1"/>
                <c:pt idx="0">
                  <c:v>5</c:v>
                </c:pt>
              </c:strCache>
            </c:strRef>
          </c:tx>
          <c:dLbls>
            <c:showVal val="1"/>
          </c:dLbls>
          <c:cat>
            <c:strRef>
              <c:f>'скоростно-силовые'!$B$6:$B$9</c:f>
              <c:strCache>
                <c:ptCount val="4"/>
                <c:pt idx="0">
                  <c:v>1 а</c:v>
                </c:pt>
                <c:pt idx="1">
                  <c:v>1б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'скоростно-силовые'!$C$6:$C$9</c:f>
              <c:numCache>
                <c:formatCode>General</c:formatCode>
                <c:ptCount val="4"/>
                <c:pt idx="0">
                  <c:v>56</c:v>
                </c:pt>
                <c:pt idx="1">
                  <c:v>56</c:v>
                </c:pt>
                <c:pt idx="2">
                  <c:v>68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'скоростно-силовые'!$D$5</c:f>
              <c:strCache>
                <c:ptCount val="1"/>
                <c:pt idx="0">
                  <c:v>4;3</c:v>
                </c:pt>
              </c:strCache>
            </c:strRef>
          </c:tx>
          <c:dLbls>
            <c:showVal val="1"/>
          </c:dLbls>
          <c:cat>
            <c:strRef>
              <c:f>'скоростно-силовые'!$B$6:$B$9</c:f>
              <c:strCache>
                <c:ptCount val="4"/>
                <c:pt idx="0">
                  <c:v>1 а</c:v>
                </c:pt>
                <c:pt idx="1">
                  <c:v>1б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'скоростно-силовые'!$D$6:$D$9</c:f>
              <c:numCache>
                <c:formatCode>General</c:formatCode>
                <c:ptCount val="4"/>
                <c:pt idx="0">
                  <c:v>20</c:v>
                </c:pt>
                <c:pt idx="1">
                  <c:v>24</c:v>
                </c:pt>
                <c:pt idx="2">
                  <c:v>20</c:v>
                </c:pt>
                <c:pt idx="3">
                  <c:v>32</c:v>
                </c:pt>
              </c:numCache>
            </c:numRef>
          </c:val>
        </c:ser>
        <c:ser>
          <c:idx val="2"/>
          <c:order val="2"/>
          <c:tx>
            <c:strRef>
              <c:f>'скоростно-силовые'!$E$5</c:f>
              <c:strCache>
                <c:ptCount val="1"/>
                <c:pt idx="0">
                  <c:v>2</c:v>
                </c:pt>
              </c:strCache>
            </c:strRef>
          </c:tx>
          <c:dLbls>
            <c:showVal val="1"/>
          </c:dLbls>
          <c:cat>
            <c:strRef>
              <c:f>'скоростно-силовые'!$B$6:$B$9</c:f>
              <c:strCache>
                <c:ptCount val="4"/>
                <c:pt idx="0">
                  <c:v>1 а</c:v>
                </c:pt>
                <c:pt idx="1">
                  <c:v>1б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'скоростно-силовые'!$E$6:$E$9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</c:ser>
        <c:gapWidth val="100"/>
        <c:shape val="cylinder"/>
        <c:axId val="55222272"/>
        <c:axId val="55223808"/>
        <c:axId val="0"/>
      </c:bar3DChart>
      <c:catAx>
        <c:axId val="55222272"/>
        <c:scaling>
          <c:orientation val="minMax"/>
        </c:scaling>
        <c:axPos val="b"/>
        <c:tickLblPos val="nextTo"/>
        <c:crossAx val="55223808"/>
        <c:crosses val="autoZero"/>
        <c:auto val="1"/>
        <c:lblAlgn val="ctr"/>
        <c:lblOffset val="100"/>
      </c:catAx>
      <c:valAx>
        <c:axId val="55223808"/>
        <c:scaling>
          <c:orientation val="minMax"/>
        </c:scaling>
        <c:axPos val="l"/>
        <c:majorGridlines/>
        <c:numFmt formatCode="General" sourceLinked="1"/>
        <c:tickLblPos val="nextTo"/>
        <c:crossAx val="55222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410827867533491"/>
          <c:y val="5.0753905761779766E-2"/>
          <c:w val="0.74671579256089915"/>
          <c:h val="0.79154530683664537"/>
        </c:manualLayout>
      </c:layout>
      <c:bar3DChart>
        <c:barDir val="col"/>
        <c:grouping val="clustered"/>
        <c:ser>
          <c:idx val="0"/>
          <c:order val="0"/>
          <c:tx>
            <c:strRef>
              <c:f>гибкость!$D$11</c:f>
              <c:strCache>
                <c:ptCount val="1"/>
                <c:pt idx="0">
                  <c:v>5</c:v>
                </c:pt>
              </c:strCache>
            </c:strRef>
          </c:tx>
          <c:dLbls>
            <c:showVal val="1"/>
          </c:dLbls>
          <c:cat>
            <c:strRef>
              <c:f>гибкость!$C$12:$C$15</c:f>
              <c:strCache>
                <c:ptCount val="4"/>
                <c:pt idx="0">
                  <c:v>1 а</c:v>
                </c:pt>
                <c:pt idx="1">
                  <c:v>1б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гибкость!$D$12:$D$15</c:f>
              <c:numCache>
                <c:formatCode>General</c:formatCode>
                <c:ptCount val="4"/>
                <c:pt idx="0">
                  <c:v>40</c:v>
                </c:pt>
                <c:pt idx="1">
                  <c:v>52</c:v>
                </c:pt>
                <c:pt idx="2">
                  <c:v>44</c:v>
                </c:pt>
                <c:pt idx="3">
                  <c:v>76</c:v>
                </c:pt>
              </c:numCache>
            </c:numRef>
          </c:val>
        </c:ser>
        <c:ser>
          <c:idx val="1"/>
          <c:order val="1"/>
          <c:tx>
            <c:strRef>
              <c:f>гибкость!$E$11</c:f>
              <c:strCache>
                <c:ptCount val="1"/>
                <c:pt idx="0">
                  <c:v>4;3</c:v>
                </c:pt>
              </c:strCache>
            </c:strRef>
          </c:tx>
          <c:dLbls>
            <c:showVal val="1"/>
          </c:dLbls>
          <c:cat>
            <c:strRef>
              <c:f>гибкость!$C$12:$C$15</c:f>
              <c:strCache>
                <c:ptCount val="4"/>
                <c:pt idx="0">
                  <c:v>1 а</c:v>
                </c:pt>
                <c:pt idx="1">
                  <c:v>1б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гибкость!$E$12:$E$15</c:f>
              <c:numCache>
                <c:formatCode>General</c:formatCode>
                <c:ptCount val="4"/>
                <c:pt idx="0">
                  <c:v>40</c:v>
                </c:pt>
                <c:pt idx="1">
                  <c:v>16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гибкость!$F$11</c:f>
              <c:strCache>
                <c:ptCount val="1"/>
                <c:pt idx="0">
                  <c:v>2</c:v>
                </c:pt>
              </c:strCache>
            </c:strRef>
          </c:tx>
          <c:dLbls>
            <c:showVal val="1"/>
          </c:dLbls>
          <c:cat>
            <c:strRef>
              <c:f>гибкость!$C$12:$C$15</c:f>
              <c:strCache>
                <c:ptCount val="4"/>
                <c:pt idx="0">
                  <c:v>1 а</c:v>
                </c:pt>
                <c:pt idx="1">
                  <c:v>1б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гибкость!$F$12:$F$15</c:f>
              <c:numCache>
                <c:formatCode>General</c:formatCode>
                <c:ptCount val="4"/>
                <c:pt idx="0">
                  <c:v>20</c:v>
                </c:pt>
                <c:pt idx="1">
                  <c:v>32</c:v>
                </c:pt>
                <c:pt idx="2">
                  <c:v>40</c:v>
                </c:pt>
                <c:pt idx="3">
                  <c:v>16</c:v>
                </c:pt>
              </c:numCache>
            </c:numRef>
          </c:val>
        </c:ser>
        <c:shape val="cylinder"/>
        <c:axId val="55264000"/>
        <c:axId val="55265536"/>
        <c:axId val="0"/>
      </c:bar3DChart>
      <c:catAx>
        <c:axId val="55264000"/>
        <c:scaling>
          <c:orientation val="minMax"/>
        </c:scaling>
        <c:axPos val="b"/>
        <c:tickLblPos val="nextTo"/>
        <c:crossAx val="55265536"/>
        <c:crosses val="autoZero"/>
        <c:auto val="1"/>
        <c:lblAlgn val="ctr"/>
        <c:lblOffset val="100"/>
      </c:catAx>
      <c:valAx>
        <c:axId val="55265536"/>
        <c:scaling>
          <c:orientation val="minMax"/>
        </c:scaling>
        <c:axPos val="l"/>
        <c:majorGridlines/>
        <c:numFmt formatCode="General" sourceLinked="1"/>
        <c:tickLblPos val="nextTo"/>
        <c:crossAx val="55264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выносливость!$G$5</c:f>
              <c:strCache>
                <c:ptCount val="1"/>
                <c:pt idx="0">
                  <c:v>5</c:v>
                </c:pt>
              </c:strCache>
            </c:strRef>
          </c:tx>
          <c:dLbls>
            <c:showVal val="1"/>
          </c:dLbls>
          <c:cat>
            <c:strRef>
              <c:f>выносливость!$F$6:$F$9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выносливость!$G$6:$G$9</c:f>
              <c:numCache>
                <c:formatCode>General</c:formatCode>
                <c:ptCount val="4"/>
                <c:pt idx="0">
                  <c:v>36</c:v>
                </c:pt>
                <c:pt idx="1">
                  <c:v>48</c:v>
                </c:pt>
                <c:pt idx="2">
                  <c:v>48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выносливость!$H$5</c:f>
              <c:strCache>
                <c:ptCount val="1"/>
                <c:pt idx="0">
                  <c:v>4;3</c:v>
                </c:pt>
              </c:strCache>
            </c:strRef>
          </c:tx>
          <c:dLbls>
            <c:showVal val="1"/>
          </c:dLbls>
          <c:cat>
            <c:strRef>
              <c:f>выносливость!$F$6:$F$9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выносливость!$H$6:$H$9</c:f>
              <c:numCache>
                <c:formatCode>General</c:formatCode>
                <c:ptCount val="4"/>
                <c:pt idx="0">
                  <c:v>64</c:v>
                </c:pt>
                <c:pt idx="1">
                  <c:v>36</c:v>
                </c:pt>
                <c:pt idx="2">
                  <c:v>44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выносливость!$I$5</c:f>
              <c:strCache>
                <c:ptCount val="1"/>
                <c:pt idx="0">
                  <c:v>2</c:v>
                </c:pt>
              </c:strCache>
            </c:strRef>
          </c:tx>
          <c:dLbls>
            <c:showVal val="1"/>
          </c:dLbls>
          <c:cat>
            <c:strRef>
              <c:f>выносливость!$F$6:$F$9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выносливость!$I$6:$I$9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</c:ser>
        <c:gapWidth val="100"/>
        <c:shape val="cylinder"/>
        <c:axId val="55318016"/>
        <c:axId val="55319552"/>
        <c:axId val="0"/>
      </c:bar3DChart>
      <c:catAx>
        <c:axId val="55318016"/>
        <c:scaling>
          <c:orientation val="minMax"/>
        </c:scaling>
        <c:axPos val="b"/>
        <c:tickLblPos val="nextTo"/>
        <c:crossAx val="55319552"/>
        <c:crosses val="autoZero"/>
        <c:auto val="1"/>
        <c:lblAlgn val="ctr"/>
        <c:lblOffset val="100"/>
      </c:catAx>
      <c:valAx>
        <c:axId val="55319552"/>
        <c:scaling>
          <c:orientation val="minMax"/>
        </c:scaling>
        <c:axPos val="l"/>
        <c:majorGridlines/>
        <c:numFmt formatCode="General" sourceLinked="1"/>
        <c:tickLblPos val="nextTo"/>
        <c:crossAx val="553180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3354266501961182E-2"/>
          <c:y val="3.5126625953574721E-2"/>
          <c:w val="0.81377867114574465"/>
          <c:h val="0.86210927165351436"/>
        </c:manualLayout>
      </c:layout>
      <c:bar3DChart>
        <c:barDir val="col"/>
        <c:grouping val="clustered"/>
        <c:ser>
          <c:idx val="0"/>
          <c:order val="0"/>
          <c:tx>
            <c:strRef>
              <c:f>скорость!$C$5</c:f>
              <c:strCache>
                <c:ptCount val="1"/>
                <c:pt idx="0">
                  <c:v>5</c:v>
                </c:pt>
              </c:strCache>
            </c:strRef>
          </c:tx>
          <c:dLbls>
            <c:showVal val="1"/>
          </c:dLbls>
          <c:cat>
            <c:strRef>
              <c:f>скорость!$B$6:$B$9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скорость!$C$6:$C$9</c:f>
              <c:numCache>
                <c:formatCode>General</c:formatCode>
                <c:ptCount val="4"/>
                <c:pt idx="0">
                  <c:v>48</c:v>
                </c:pt>
                <c:pt idx="1">
                  <c:v>60</c:v>
                </c:pt>
                <c:pt idx="2">
                  <c:v>68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скорость!$D$5</c:f>
              <c:strCache>
                <c:ptCount val="1"/>
                <c:pt idx="0">
                  <c:v>4;3</c:v>
                </c:pt>
              </c:strCache>
            </c:strRef>
          </c:tx>
          <c:dLbls>
            <c:showVal val="1"/>
          </c:dLbls>
          <c:cat>
            <c:strRef>
              <c:f>скорость!$B$6:$B$9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скорость!$D$6:$D$9</c:f>
              <c:numCache>
                <c:formatCode>General</c:formatCode>
                <c:ptCount val="4"/>
                <c:pt idx="0">
                  <c:v>32</c:v>
                </c:pt>
                <c:pt idx="1">
                  <c:v>28</c:v>
                </c:pt>
                <c:pt idx="2">
                  <c:v>26</c:v>
                </c:pt>
                <c:pt idx="3">
                  <c:v>48</c:v>
                </c:pt>
              </c:numCache>
            </c:numRef>
          </c:val>
        </c:ser>
        <c:ser>
          <c:idx val="2"/>
          <c:order val="2"/>
          <c:tx>
            <c:strRef>
              <c:f>скорость!$E$5</c:f>
              <c:strCache>
                <c:ptCount val="1"/>
                <c:pt idx="0">
                  <c:v>2</c:v>
                </c:pt>
              </c:strCache>
            </c:strRef>
          </c:tx>
          <c:dLbls>
            <c:showVal val="1"/>
          </c:dLbls>
          <c:cat>
            <c:strRef>
              <c:f>скорость!$B$6:$B$9</c:f>
              <c:strCache>
                <c:ptCount val="4"/>
                <c:pt idx="0">
                  <c:v>1 а</c:v>
                </c:pt>
                <c:pt idx="1">
                  <c:v>1 б</c:v>
                </c:pt>
                <c:pt idx="2">
                  <c:v>1 в</c:v>
                </c:pt>
                <c:pt idx="3">
                  <c:v>1 г</c:v>
                </c:pt>
              </c:strCache>
            </c:strRef>
          </c:cat>
          <c:val>
            <c:numRef>
              <c:f>скорость!$E$6:$E$9</c:f>
              <c:numCache>
                <c:formatCode>General</c:formatCode>
                <c:ptCount val="4"/>
                <c:pt idx="0">
                  <c:v>20</c:v>
                </c:pt>
                <c:pt idx="1">
                  <c:v>12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</c:ser>
        <c:gapWidth val="100"/>
        <c:shape val="cylinder"/>
        <c:axId val="55396608"/>
        <c:axId val="55410688"/>
        <c:axId val="0"/>
      </c:bar3DChart>
      <c:catAx>
        <c:axId val="55396608"/>
        <c:scaling>
          <c:orientation val="minMax"/>
        </c:scaling>
        <c:axPos val="b"/>
        <c:tickLblPos val="nextTo"/>
        <c:crossAx val="55410688"/>
        <c:crosses val="autoZero"/>
        <c:auto val="1"/>
        <c:lblAlgn val="ctr"/>
        <c:lblOffset val="100"/>
      </c:catAx>
      <c:valAx>
        <c:axId val="55410688"/>
        <c:scaling>
          <c:orientation val="minMax"/>
        </c:scaling>
        <c:axPos val="l"/>
        <c:majorGridlines/>
        <c:numFmt formatCode="General" sourceLinked="1"/>
        <c:tickLblPos val="nextTo"/>
        <c:crossAx val="55396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9D44E-D5C3-4890-8F67-272A8A33A91C}" type="doc">
      <dgm:prSet loTypeId="urn:microsoft.com/office/officeart/2005/8/layout/cycle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EF16355-4048-4FED-BB87-C6D3F20C2F6D}">
      <dgm:prSet phldrT="[Текст]"/>
      <dgm:spPr/>
      <dgm:t>
        <a:bodyPr/>
        <a:lstStyle/>
        <a:p>
          <a:r>
            <a:rPr lang="ru-RU" dirty="0"/>
            <a:t>1 А</a:t>
          </a:r>
        </a:p>
      </dgm:t>
    </dgm:pt>
    <dgm:pt modelId="{414C07E9-77A1-4781-8441-18657354560B}" type="parTrans" cxnId="{FC7A22E6-905A-4D75-9B56-FAA1174182A0}">
      <dgm:prSet/>
      <dgm:spPr/>
      <dgm:t>
        <a:bodyPr/>
        <a:lstStyle/>
        <a:p>
          <a:endParaRPr lang="ru-RU"/>
        </a:p>
      </dgm:t>
    </dgm:pt>
    <dgm:pt modelId="{4B6B6ED9-167E-4779-A2DE-476B4DBACC10}" type="sibTrans" cxnId="{FC7A22E6-905A-4D75-9B56-FAA1174182A0}">
      <dgm:prSet/>
      <dgm:spPr/>
      <dgm:t>
        <a:bodyPr/>
        <a:lstStyle/>
        <a:p>
          <a:endParaRPr lang="ru-RU"/>
        </a:p>
      </dgm:t>
    </dgm:pt>
    <dgm:pt modelId="{C3742042-98AC-4FA9-9DD1-19DBF435DCD5}">
      <dgm:prSet phldrT="[Текст]"/>
      <dgm:spPr/>
      <dgm:t>
        <a:bodyPr/>
        <a:lstStyle/>
        <a:p>
          <a:r>
            <a:rPr lang="ru-RU" smtClean="0"/>
            <a:t>25 - ОСНОВНАЯ  </a:t>
          </a:r>
          <a:endParaRPr lang="ru-RU" dirty="0"/>
        </a:p>
      </dgm:t>
    </dgm:pt>
    <dgm:pt modelId="{E4D95BC8-1DE1-4285-A3B2-C427DA61BE17}" type="parTrans" cxnId="{52388BDC-3B22-41C9-BF5C-39DA512BFA40}">
      <dgm:prSet/>
      <dgm:spPr/>
      <dgm:t>
        <a:bodyPr/>
        <a:lstStyle/>
        <a:p>
          <a:endParaRPr lang="ru-RU"/>
        </a:p>
      </dgm:t>
    </dgm:pt>
    <dgm:pt modelId="{C7170D9F-6CA5-428F-8859-488A03A90A87}" type="sibTrans" cxnId="{52388BDC-3B22-41C9-BF5C-39DA512BFA40}">
      <dgm:prSet/>
      <dgm:spPr/>
      <dgm:t>
        <a:bodyPr/>
        <a:lstStyle/>
        <a:p>
          <a:endParaRPr lang="ru-RU"/>
        </a:p>
      </dgm:t>
    </dgm:pt>
    <dgm:pt modelId="{21746FC2-56AA-488A-A418-D6D5D36ED5D0}">
      <dgm:prSet phldrT="[Текст]"/>
      <dgm:spPr/>
      <dgm:t>
        <a:bodyPr/>
        <a:lstStyle/>
        <a:p>
          <a:r>
            <a:rPr lang="ru-RU" dirty="0"/>
            <a:t>1 Г</a:t>
          </a:r>
        </a:p>
      </dgm:t>
    </dgm:pt>
    <dgm:pt modelId="{E0643196-2411-4100-B450-5CFF8014EC7F}" type="parTrans" cxnId="{7873B4CD-E5AF-4EDF-BCE5-E96DD8ABA72C}">
      <dgm:prSet/>
      <dgm:spPr/>
      <dgm:t>
        <a:bodyPr/>
        <a:lstStyle/>
        <a:p>
          <a:endParaRPr lang="ru-RU"/>
        </a:p>
      </dgm:t>
    </dgm:pt>
    <dgm:pt modelId="{567DB628-0AE1-4957-A01D-C5DC6FA0DAE8}" type="sibTrans" cxnId="{7873B4CD-E5AF-4EDF-BCE5-E96DD8ABA72C}">
      <dgm:prSet/>
      <dgm:spPr/>
      <dgm:t>
        <a:bodyPr/>
        <a:lstStyle/>
        <a:p>
          <a:endParaRPr lang="ru-RU"/>
        </a:p>
      </dgm:t>
    </dgm:pt>
    <dgm:pt modelId="{04E24D47-A53C-413E-ACA7-B234F624115B}">
      <dgm:prSet phldrT="[Текст]"/>
      <dgm:spPr/>
      <dgm:t>
        <a:bodyPr/>
        <a:lstStyle/>
        <a:p>
          <a:r>
            <a:rPr lang="ru-RU" dirty="0" smtClean="0"/>
            <a:t>19 основная</a:t>
          </a:r>
          <a:endParaRPr lang="ru-RU" dirty="0"/>
        </a:p>
      </dgm:t>
    </dgm:pt>
    <dgm:pt modelId="{5A4CCD7C-F225-457C-97C0-D360247F44C9}" type="parTrans" cxnId="{4E39EDDD-4A86-4D28-AD97-489FCCB79B5A}">
      <dgm:prSet/>
      <dgm:spPr/>
      <dgm:t>
        <a:bodyPr/>
        <a:lstStyle/>
        <a:p>
          <a:endParaRPr lang="ru-RU"/>
        </a:p>
      </dgm:t>
    </dgm:pt>
    <dgm:pt modelId="{3569D486-09A5-467F-A88D-50BF0F0472D2}" type="sibTrans" cxnId="{4E39EDDD-4A86-4D28-AD97-489FCCB79B5A}">
      <dgm:prSet/>
      <dgm:spPr/>
      <dgm:t>
        <a:bodyPr/>
        <a:lstStyle/>
        <a:p>
          <a:endParaRPr lang="ru-RU"/>
        </a:p>
      </dgm:t>
    </dgm:pt>
    <dgm:pt modelId="{D1E3DDD3-BDA3-4272-BD28-C8BDB05D307A}">
      <dgm:prSet phldrT="[Текст]"/>
      <dgm:spPr/>
      <dgm:t>
        <a:bodyPr/>
        <a:lstStyle/>
        <a:p>
          <a:r>
            <a:rPr lang="ru-RU" dirty="0"/>
            <a:t>1 В</a:t>
          </a:r>
        </a:p>
      </dgm:t>
    </dgm:pt>
    <dgm:pt modelId="{7C415E60-D514-4F20-AB0F-26DEB65ACD47}" type="parTrans" cxnId="{ED3095B2-4AB4-4DA0-A057-17B48C989F4B}">
      <dgm:prSet/>
      <dgm:spPr/>
      <dgm:t>
        <a:bodyPr/>
        <a:lstStyle/>
        <a:p>
          <a:endParaRPr lang="ru-RU"/>
        </a:p>
      </dgm:t>
    </dgm:pt>
    <dgm:pt modelId="{75E20EB8-6B48-4646-A3B9-6BAFEBF35D27}" type="sibTrans" cxnId="{ED3095B2-4AB4-4DA0-A057-17B48C989F4B}">
      <dgm:prSet/>
      <dgm:spPr/>
      <dgm:t>
        <a:bodyPr/>
        <a:lstStyle/>
        <a:p>
          <a:endParaRPr lang="ru-RU"/>
        </a:p>
      </dgm:t>
    </dgm:pt>
    <dgm:pt modelId="{F3BF997F-049A-4348-B268-E76DC207FDC0}">
      <dgm:prSet phldrT="[Текст]"/>
      <dgm:spPr/>
      <dgm:t>
        <a:bodyPr/>
        <a:lstStyle/>
        <a:p>
          <a:r>
            <a:rPr lang="ru-RU" smtClean="0"/>
            <a:t>  25 ОСНОВНАЯ</a:t>
          </a:r>
          <a:endParaRPr lang="ru-RU" dirty="0"/>
        </a:p>
      </dgm:t>
    </dgm:pt>
    <dgm:pt modelId="{7F59BE8B-E829-4871-BE55-800A8D605C04}" type="parTrans" cxnId="{59F172A7-B512-4214-BAED-6CA6ADAC6930}">
      <dgm:prSet/>
      <dgm:spPr/>
      <dgm:t>
        <a:bodyPr/>
        <a:lstStyle/>
        <a:p>
          <a:endParaRPr lang="ru-RU"/>
        </a:p>
      </dgm:t>
    </dgm:pt>
    <dgm:pt modelId="{14CFF255-B58A-4E40-A5D5-8A25213BB593}" type="sibTrans" cxnId="{59F172A7-B512-4214-BAED-6CA6ADAC6930}">
      <dgm:prSet/>
      <dgm:spPr/>
      <dgm:t>
        <a:bodyPr/>
        <a:lstStyle/>
        <a:p>
          <a:endParaRPr lang="ru-RU"/>
        </a:p>
      </dgm:t>
    </dgm:pt>
    <dgm:pt modelId="{8A2D861D-78D6-440F-A76A-4214B3C12BA8}">
      <dgm:prSet phldrT="[Текст]"/>
      <dgm:spPr/>
      <dgm:t>
        <a:bodyPr/>
        <a:lstStyle/>
        <a:p>
          <a:r>
            <a:rPr lang="ru-RU"/>
            <a:t>1 Б</a:t>
          </a:r>
        </a:p>
      </dgm:t>
    </dgm:pt>
    <dgm:pt modelId="{306C764B-C1E1-40B0-8151-3CD516A6AB0B}" type="parTrans" cxnId="{F0337701-30F6-405E-BE33-0B7955553E93}">
      <dgm:prSet/>
      <dgm:spPr/>
      <dgm:t>
        <a:bodyPr/>
        <a:lstStyle/>
        <a:p>
          <a:endParaRPr lang="ru-RU"/>
        </a:p>
      </dgm:t>
    </dgm:pt>
    <dgm:pt modelId="{8E4A9C7A-A360-4029-8FC1-E56DB08AA987}" type="sibTrans" cxnId="{F0337701-30F6-405E-BE33-0B7955553E93}">
      <dgm:prSet/>
      <dgm:spPr/>
      <dgm:t>
        <a:bodyPr/>
        <a:lstStyle/>
        <a:p>
          <a:endParaRPr lang="ru-RU"/>
        </a:p>
      </dgm:t>
    </dgm:pt>
    <dgm:pt modelId="{23B38067-7995-4255-8974-49712E57667D}">
      <dgm:prSet phldrT="[Текст]"/>
      <dgm:spPr/>
      <dgm:t>
        <a:bodyPr/>
        <a:lstStyle/>
        <a:p>
          <a:r>
            <a:rPr lang="ru-RU" smtClean="0"/>
            <a:t>24 ОСНОВНАЯ</a:t>
          </a:r>
          <a:endParaRPr lang="ru-RU" dirty="0"/>
        </a:p>
      </dgm:t>
    </dgm:pt>
    <dgm:pt modelId="{058DB204-2CFB-4220-898B-22F9FA073E9F}" type="parTrans" cxnId="{CD393ED8-4BFB-4B57-92FF-89336D271A45}">
      <dgm:prSet/>
      <dgm:spPr/>
      <dgm:t>
        <a:bodyPr/>
        <a:lstStyle/>
        <a:p>
          <a:endParaRPr lang="ru-RU"/>
        </a:p>
      </dgm:t>
    </dgm:pt>
    <dgm:pt modelId="{6C6BA16A-5C71-4673-A10D-7696DD61B4B8}" type="sibTrans" cxnId="{CD393ED8-4BFB-4B57-92FF-89336D271A45}">
      <dgm:prSet/>
      <dgm:spPr/>
      <dgm:t>
        <a:bodyPr/>
        <a:lstStyle/>
        <a:p>
          <a:endParaRPr lang="ru-RU"/>
        </a:p>
      </dgm:t>
    </dgm:pt>
    <dgm:pt modelId="{C53DC70B-DFEC-48B0-886A-409EA27FBBC1}">
      <dgm:prSet phldrT="[Текст]"/>
      <dgm:spPr/>
      <dgm:t>
        <a:bodyPr/>
        <a:lstStyle/>
        <a:p>
          <a:r>
            <a:rPr lang="ru-RU" dirty="0" smtClean="0"/>
            <a:t>1 подготовительная</a:t>
          </a:r>
          <a:endParaRPr lang="ru-RU" dirty="0"/>
        </a:p>
      </dgm:t>
    </dgm:pt>
    <dgm:pt modelId="{392DF644-B3AB-432F-8FBE-D0C60072BFF8}" type="parTrans" cxnId="{D2A88D03-A6BB-4324-B9E6-8B507C07A0FD}">
      <dgm:prSet/>
      <dgm:spPr/>
      <dgm:t>
        <a:bodyPr/>
        <a:lstStyle/>
        <a:p>
          <a:endParaRPr lang="ru-RU"/>
        </a:p>
      </dgm:t>
    </dgm:pt>
    <dgm:pt modelId="{F6BCD393-C2F2-4D87-ACA6-455F9BBFBA9A}" type="sibTrans" cxnId="{D2A88D03-A6BB-4324-B9E6-8B507C07A0FD}">
      <dgm:prSet/>
      <dgm:spPr/>
      <dgm:t>
        <a:bodyPr/>
        <a:lstStyle/>
        <a:p>
          <a:endParaRPr lang="ru-RU"/>
        </a:p>
      </dgm:t>
    </dgm:pt>
    <dgm:pt modelId="{AB43B7D9-E72F-4081-9020-8E357A934526}">
      <dgm:prSet phldrT="[Текст]"/>
      <dgm:spPr/>
      <dgm:t>
        <a:bodyPr/>
        <a:lstStyle/>
        <a:p>
          <a:r>
            <a:rPr lang="ru-RU" smtClean="0"/>
            <a:t>6 - ЛФК</a:t>
          </a:r>
          <a:endParaRPr lang="ru-RU" dirty="0"/>
        </a:p>
      </dgm:t>
    </dgm:pt>
    <dgm:pt modelId="{4CA8E670-AC4A-4105-A56A-B247F57467C5}" type="parTrans" cxnId="{532E14CD-7D6A-4D77-B4F2-E1D07B1E02AD}">
      <dgm:prSet/>
      <dgm:spPr/>
      <dgm:t>
        <a:bodyPr/>
        <a:lstStyle/>
        <a:p>
          <a:endParaRPr lang="ru-RU"/>
        </a:p>
      </dgm:t>
    </dgm:pt>
    <dgm:pt modelId="{B2FAE106-7EE4-46C3-BB60-7BF5E486CA76}" type="sibTrans" cxnId="{532E14CD-7D6A-4D77-B4F2-E1D07B1E02AD}">
      <dgm:prSet/>
      <dgm:spPr/>
      <dgm:t>
        <a:bodyPr/>
        <a:lstStyle/>
        <a:p>
          <a:endParaRPr lang="ru-RU"/>
        </a:p>
      </dgm:t>
    </dgm:pt>
    <dgm:pt modelId="{3A47557E-DC95-4029-BFB0-03D799094945}">
      <dgm:prSet phldrT="[Текст]"/>
      <dgm:spPr/>
      <dgm:t>
        <a:bodyPr/>
        <a:lstStyle/>
        <a:p>
          <a:endParaRPr lang="ru-RU" dirty="0"/>
        </a:p>
      </dgm:t>
    </dgm:pt>
    <dgm:pt modelId="{1E9CF1E6-C6D5-42E9-8D2B-D94030D623AB}" type="parTrans" cxnId="{26C66DFE-1A2A-4AA6-AE69-536B0C17A301}">
      <dgm:prSet/>
      <dgm:spPr/>
      <dgm:t>
        <a:bodyPr/>
        <a:lstStyle/>
        <a:p>
          <a:endParaRPr lang="ru-RU"/>
        </a:p>
      </dgm:t>
    </dgm:pt>
    <dgm:pt modelId="{D40AD4BA-A723-4FF9-8C1E-98C981C9773E}" type="sibTrans" cxnId="{26C66DFE-1A2A-4AA6-AE69-536B0C17A301}">
      <dgm:prSet/>
      <dgm:spPr/>
      <dgm:t>
        <a:bodyPr/>
        <a:lstStyle/>
        <a:p>
          <a:endParaRPr lang="ru-RU"/>
        </a:p>
      </dgm:t>
    </dgm:pt>
    <dgm:pt modelId="{59DE452B-6C58-491D-9181-12F80C207950}">
      <dgm:prSet phldrT="[Текст]"/>
      <dgm:spPr/>
      <dgm:t>
        <a:bodyPr/>
        <a:lstStyle/>
        <a:p>
          <a:r>
            <a:rPr lang="ru-RU" smtClean="0"/>
            <a:t>7 подготовительная</a:t>
          </a:r>
          <a:endParaRPr lang="ru-RU" dirty="0"/>
        </a:p>
      </dgm:t>
    </dgm:pt>
    <dgm:pt modelId="{24120BDA-056C-44B3-9717-0255FF0EE759}" type="parTrans" cxnId="{23F54561-2F2D-4DC3-B9E7-01007C87487E}">
      <dgm:prSet/>
      <dgm:spPr/>
      <dgm:t>
        <a:bodyPr/>
        <a:lstStyle/>
        <a:p>
          <a:endParaRPr lang="ru-RU"/>
        </a:p>
      </dgm:t>
    </dgm:pt>
    <dgm:pt modelId="{7D95655B-AD59-452A-AD43-35A867AAF915}" type="sibTrans" cxnId="{23F54561-2F2D-4DC3-B9E7-01007C87487E}">
      <dgm:prSet/>
      <dgm:spPr/>
      <dgm:t>
        <a:bodyPr/>
        <a:lstStyle/>
        <a:p>
          <a:endParaRPr lang="ru-RU"/>
        </a:p>
      </dgm:t>
    </dgm:pt>
    <dgm:pt modelId="{F2F2CB70-1799-4A12-9968-D9F94526BDD3}">
      <dgm:prSet phldrT="[Текст]"/>
      <dgm:spPr/>
      <dgm:t>
        <a:bodyPr/>
        <a:lstStyle/>
        <a:p>
          <a:r>
            <a:rPr lang="ru-RU" smtClean="0"/>
            <a:t>3 ЛФК</a:t>
          </a:r>
          <a:endParaRPr lang="ru-RU" dirty="0"/>
        </a:p>
      </dgm:t>
    </dgm:pt>
    <dgm:pt modelId="{E8D79EE4-FFB3-4826-8AE4-23F9A2070979}" type="parTrans" cxnId="{7E1F9542-9758-44EC-A9E8-8A8C53F1620D}">
      <dgm:prSet/>
      <dgm:spPr/>
      <dgm:t>
        <a:bodyPr/>
        <a:lstStyle/>
        <a:p>
          <a:endParaRPr lang="ru-RU"/>
        </a:p>
      </dgm:t>
    </dgm:pt>
    <dgm:pt modelId="{BCDC5848-5F8A-4115-975C-4657FD04CE51}" type="sibTrans" cxnId="{7E1F9542-9758-44EC-A9E8-8A8C53F1620D}">
      <dgm:prSet/>
      <dgm:spPr/>
      <dgm:t>
        <a:bodyPr/>
        <a:lstStyle/>
        <a:p>
          <a:endParaRPr lang="ru-RU"/>
        </a:p>
      </dgm:t>
    </dgm:pt>
    <dgm:pt modelId="{9C41F553-D7A9-4401-8ADC-81BFF9805751}">
      <dgm:prSet phldrT="[Текст]"/>
      <dgm:spPr/>
      <dgm:t>
        <a:bodyPr/>
        <a:lstStyle/>
        <a:p>
          <a:r>
            <a:rPr lang="ru-RU" dirty="0" smtClean="0"/>
            <a:t>2 подготовительная</a:t>
          </a:r>
          <a:endParaRPr lang="ru-RU" dirty="0"/>
        </a:p>
      </dgm:t>
    </dgm:pt>
    <dgm:pt modelId="{2C1EE257-22E7-4A70-8C83-F89D9D81A7F0}" type="parTrans" cxnId="{C12AFD0A-4F4F-4D5C-B21B-CD5BA9EF422E}">
      <dgm:prSet/>
      <dgm:spPr/>
      <dgm:t>
        <a:bodyPr/>
        <a:lstStyle/>
        <a:p>
          <a:endParaRPr lang="ru-RU"/>
        </a:p>
      </dgm:t>
    </dgm:pt>
    <dgm:pt modelId="{94B820FF-67DE-4FF6-B910-0A6916648BD6}" type="sibTrans" cxnId="{C12AFD0A-4F4F-4D5C-B21B-CD5BA9EF422E}">
      <dgm:prSet/>
      <dgm:spPr/>
      <dgm:t>
        <a:bodyPr/>
        <a:lstStyle/>
        <a:p>
          <a:endParaRPr lang="ru-RU"/>
        </a:p>
      </dgm:t>
    </dgm:pt>
    <dgm:pt modelId="{69C17D39-6FAD-49D6-B44F-099135FDBB64}">
      <dgm:prSet phldrT="[Текст]"/>
      <dgm:spPr/>
      <dgm:t>
        <a:bodyPr/>
        <a:lstStyle/>
        <a:p>
          <a:r>
            <a:rPr lang="ru-RU" smtClean="0"/>
            <a:t>7 ЛФК</a:t>
          </a:r>
          <a:endParaRPr lang="ru-RU" dirty="0"/>
        </a:p>
      </dgm:t>
    </dgm:pt>
    <dgm:pt modelId="{C9D11A41-0A78-45B1-B360-20CEA66EE6C9}" type="parTrans" cxnId="{1CC08B3E-1ADA-472E-A71F-7D45BAEF5E43}">
      <dgm:prSet/>
      <dgm:spPr/>
      <dgm:t>
        <a:bodyPr/>
        <a:lstStyle/>
        <a:p>
          <a:endParaRPr lang="ru-RU"/>
        </a:p>
      </dgm:t>
    </dgm:pt>
    <dgm:pt modelId="{530A084A-28E1-488B-B5D7-1237B1FA80D9}" type="sibTrans" cxnId="{1CC08B3E-1ADA-472E-A71F-7D45BAEF5E43}">
      <dgm:prSet/>
      <dgm:spPr/>
      <dgm:t>
        <a:bodyPr/>
        <a:lstStyle/>
        <a:p>
          <a:endParaRPr lang="ru-RU"/>
        </a:p>
      </dgm:t>
    </dgm:pt>
    <dgm:pt modelId="{3E67D2E4-9A9E-4E48-8CF8-DC109E81439C}">
      <dgm:prSet phldrT="[Текст]"/>
      <dgm:spPr/>
      <dgm:t>
        <a:bodyPr/>
        <a:lstStyle/>
        <a:p>
          <a:r>
            <a:rPr lang="ru-RU" dirty="0" smtClean="0"/>
            <a:t>1подготовительная</a:t>
          </a:r>
          <a:endParaRPr lang="ru-RU" dirty="0"/>
        </a:p>
      </dgm:t>
    </dgm:pt>
    <dgm:pt modelId="{5A3ABDC9-5B06-4E0E-869F-8C54D0180263}" type="parTrans" cxnId="{7FD69ACC-11F9-4DFC-97E3-D3E75601BD7D}">
      <dgm:prSet/>
      <dgm:spPr/>
      <dgm:t>
        <a:bodyPr/>
        <a:lstStyle/>
        <a:p>
          <a:endParaRPr lang="ru-RU"/>
        </a:p>
      </dgm:t>
    </dgm:pt>
    <dgm:pt modelId="{076E8CA4-41CB-40FF-9DE0-8B8DCCE07F5F}" type="sibTrans" cxnId="{7FD69ACC-11F9-4DFC-97E3-D3E75601BD7D}">
      <dgm:prSet/>
      <dgm:spPr/>
      <dgm:t>
        <a:bodyPr/>
        <a:lstStyle/>
        <a:p>
          <a:endParaRPr lang="ru-RU"/>
        </a:p>
      </dgm:t>
    </dgm:pt>
    <dgm:pt modelId="{09DE1397-A7C8-4D5B-94CA-4CDC0BAAB398}">
      <dgm:prSet phldrT="[Текст]"/>
      <dgm:spPr/>
      <dgm:t>
        <a:bodyPr/>
        <a:lstStyle/>
        <a:p>
          <a:r>
            <a:rPr lang="ru-RU" dirty="0" smtClean="0"/>
            <a:t>13 ЛФК</a:t>
          </a:r>
          <a:endParaRPr lang="ru-RU" dirty="0"/>
        </a:p>
      </dgm:t>
    </dgm:pt>
    <dgm:pt modelId="{2EB7210B-01DD-4FF2-8606-D70CBE4AE7A9}" type="parTrans" cxnId="{86F6873C-D83F-4914-B380-8CAF2BED3906}">
      <dgm:prSet/>
      <dgm:spPr/>
      <dgm:t>
        <a:bodyPr/>
        <a:lstStyle/>
        <a:p>
          <a:endParaRPr lang="ru-RU"/>
        </a:p>
      </dgm:t>
    </dgm:pt>
    <dgm:pt modelId="{0FE837F2-FB3F-45F1-88C7-03772E622891}" type="sibTrans" cxnId="{86F6873C-D83F-4914-B380-8CAF2BED3906}">
      <dgm:prSet/>
      <dgm:spPr/>
      <dgm:t>
        <a:bodyPr/>
        <a:lstStyle/>
        <a:p>
          <a:endParaRPr lang="ru-RU"/>
        </a:p>
      </dgm:t>
    </dgm:pt>
    <dgm:pt modelId="{32ADC605-D77D-4170-BF99-D7EB0A98C27F}" type="pres">
      <dgm:prSet presAssocID="{2FE9D44E-D5C3-4890-8F67-272A8A33A91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3108-5527-4D7E-A050-9D36A172CEBB}" type="pres">
      <dgm:prSet presAssocID="{2FE9D44E-D5C3-4890-8F67-272A8A33A91C}" presName="children" presStyleCnt="0"/>
      <dgm:spPr/>
      <dgm:t>
        <a:bodyPr/>
        <a:lstStyle/>
        <a:p>
          <a:endParaRPr lang="ru-RU"/>
        </a:p>
      </dgm:t>
    </dgm:pt>
    <dgm:pt modelId="{F81ECDDD-7248-4585-B41E-0ED768A893BF}" type="pres">
      <dgm:prSet presAssocID="{2FE9D44E-D5C3-4890-8F67-272A8A33A91C}" presName="child1group" presStyleCnt="0"/>
      <dgm:spPr/>
      <dgm:t>
        <a:bodyPr/>
        <a:lstStyle/>
        <a:p>
          <a:endParaRPr lang="ru-RU"/>
        </a:p>
      </dgm:t>
    </dgm:pt>
    <dgm:pt modelId="{187CC1AB-E145-4666-A603-5E79534AB1EA}" type="pres">
      <dgm:prSet presAssocID="{2FE9D44E-D5C3-4890-8F67-272A8A33A91C}" presName="child1" presStyleLbl="bgAcc1" presStyleIdx="0" presStyleCnt="4"/>
      <dgm:spPr/>
      <dgm:t>
        <a:bodyPr/>
        <a:lstStyle/>
        <a:p>
          <a:endParaRPr lang="ru-RU"/>
        </a:p>
      </dgm:t>
    </dgm:pt>
    <dgm:pt modelId="{1F090943-0A43-4353-84B5-CE0B5DE0500F}" type="pres">
      <dgm:prSet presAssocID="{2FE9D44E-D5C3-4890-8F67-272A8A33A91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D50C1-AD61-4398-B19E-CF1D0A19562C}" type="pres">
      <dgm:prSet presAssocID="{2FE9D44E-D5C3-4890-8F67-272A8A33A91C}" presName="child2group" presStyleCnt="0"/>
      <dgm:spPr/>
      <dgm:t>
        <a:bodyPr/>
        <a:lstStyle/>
        <a:p>
          <a:endParaRPr lang="ru-RU"/>
        </a:p>
      </dgm:t>
    </dgm:pt>
    <dgm:pt modelId="{EDAB0FF1-810E-462C-9B54-86EAF872ED52}" type="pres">
      <dgm:prSet presAssocID="{2FE9D44E-D5C3-4890-8F67-272A8A33A91C}" presName="child2" presStyleLbl="bgAcc1" presStyleIdx="1" presStyleCnt="4"/>
      <dgm:spPr/>
      <dgm:t>
        <a:bodyPr/>
        <a:lstStyle/>
        <a:p>
          <a:endParaRPr lang="ru-RU"/>
        </a:p>
      </dgm:t>
    </dgm:pt>
    <dgm:pt modelId="{91CC068D-1DCB-4A05-911F-E10CC1CEA6CC}" type="pres">
      <dgm:prSet presAssocID="{2FE9D44E-D5C3-4890-8F67-272A8A33A91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A08E2-A547-4786-8FC4-C990D823DCF1}" type="pres">
      <dgm:prSet presAssocID="{2FE9D44E-D5C3-4890-8F67-272A8A33A91C}" presName="child3group" presStyleCnt="0"/>
      <dgm:spPr/>
      <dgm:t>
        <a:bodyPr/>
        <a:lstStyle/>
        <a:p>
          <a:endParaRPr lang="ru-RU"/>
        </a:p>
      </dgm:t>
    </dgm:pt>
    <dgm:pt modelId="{211D8009-4FC9-47E6-BB88-915D2B037E4C}" type="pres">
      <dgm:prSet presAssocID="{2FE9D44E-D5C3-4890-8F67-272A8A33A91C}" presName="child3" presStyleLbl="bgAcc1" presStyleIdx="2" presStyleCnt="4"/>
      <dgm:spPr/>
      <dgm:t>
        <a:bodyPr/>
        <a:lstStyle/>
        <a:p>
          <a:endParaRPr lang="ru-RU"/>
        </a:p>
      </dgm:t>
    </dgm:pt>
    <dgm:pt modelId="{A63D68BC-8CB4-4A66-876E-A7136FCA9714}" type="pres">
      <dgm:prSet presAssocID="{2FE9D44E-D5C3-4890-8F67-272A8A33A91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792F7-A78A-4936-96CD-3FF544D99BD7}" type="pres">
      <dgm:prSet presAssocID="{2FE9D44E-D5C3-4890-8F67-272A8A33A91C}" presName="child4group" presStyleCnt="0"/>
      <dgm:spPr/>
      <dgm:t>
        <a:bodyPr/>
        <a:lstStyle/>
        <a:p>
          <a:endParaRPr lang="ru-RU"/>
        </a:p>
      </dgm:t>
    </dgm:pt>
    <dgm:pt modelId="{AF3035BE-5170-432F-BF1F-59D3FD2C2119}" type="pres">
      <dgm:prSet presAssocID="{2FE9D44E-D5C3-4890-8F67-272A8A33A91C}" presName="child4" presStyleLbl="bgAcc1" presStyleIdx="3" presStyleCnt="4"/>
      <dgm:spPr/>
      <dgm:t>
        <a:bodyPr/>
        <a:lstStyle/>
        <a:p>
          <a:endParaRPr lang="ru-RU"/>
        </a:p>
      </dgm:t>
    </dgm:pt>
    <dgm:pt modelId="{E9159BCC-ED82-41CB-BB8D-9AC94881E9D2}" type="pres">
      <dgm:prSet presAssocID="{2FE9D44E-D5C3-4890-8F67-272A8A33A91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9297D-5B4C-4E4E-A8DF-A41D53134C29}" type="pres">
      <dgm:prSet presAssocID="{2FE9D44E-D5C3-4890-8F67-272A8A33A91C}" presName="childPlaceholder" presStyleCnt="0"/>
      <dgm:spPr/>
      <dgm:t>
        <a:bodyPr/>
        <a:lstStyle/>
        <a:p>
          <a:endParaRPr lang="ru-RU"/>
        </a:p>
      </dgm:t>
    </dgm:pt>
    <dgm:pt modelId="{CF8ACD48-A705-402F-B89D-4E3F9DD7D90F}" type="pres">
      <dgm:prSet presAssocID="{2FE9D44E-D5C3-4890-8F67-272A8A33A91C}" presName="circle" presStyleCnt="0"/>
      <dgm:spPr/>
      <dgm:t>
        <a:bodyPr/>
        <a:lstStyle/>
        <a:p>
          <a:endParaRPr lang="ru-RU"/>
        </a:p>
      </dgm:t>
    </dgm:pt>
    <dgm:pt modelId="{121020A9-7147-4492-A177-BD1DE65EFCAC}" type="pres">
      <dgm:prSet presAssocID="{2FE9D44E-D5C3-4890-8F67-272A8A33A91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A5906-54CC-4D60-A137-5D36875F9A31}" type="pres">
      <dgm:prSet presAssocID="{2FE9D44E-D5C3-4890-8F67-272A8A33A91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65E9E-2F73-4184-80CC-83E0098DCD5C}" type="pres">
      <dgm:prSet presAssocID="{2FE9D44E-D5C3-4890-8F67-272A8A33A91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C412D-AAC0-4D28-B525-714DECDC4AAC}" type="pres">
      <dgm:prSet presAssocID="{2FE9D44E-D5C3-4890-8F67-272A8A33A91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245E-8338-4C65-B210-578D9F9805C8}" type="pres">
      <dgm:prSet presAssocID="{2FE9D44E-D5C3-4890-8F67-272A8A33A91C}" presName="quadrantPlaceholder" presStyleCnt="0"/>
      <dgm:spPr/>
      <dgm:t>
        <a:bodyPr/>
        <a:lstStyle/>
        <a:p>
          <a:endParaRPr lang="ru-RU"/>
        </a:p>
      </dgm:t>
    </dgm:pt>
    <dgm:pt modelId="{745E8F3D-D1A8-474A-917D-C70E41A5F262}" type="pres">
      <dgm:prSet presAssocID="{2FE9D44E-D5C3-4890-8F67-272A8A33A91C}" presName="center1" presStyleLbl="fgShp" presStyleIdx="0" presStyleCnt="2"/>
      <dgm:spPr/>
      <dgm:t>
        <a:bodyPr/>
        <a:lstStyle/>
        <a:p>
          <a:endParaRPr lang="ru-RU"/>
        </a:p>
      </dgm:t>
    </dgm:pt>
    <dgm:pt modelId="{9F7C8BFA-945D-4659-B476-C5DA7771FA2E}" type="pres">
      <dgm:prSet presAssocID="{2FE9D44E-D5C3-4890-8F67-272A8A33A91C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7E1F9542-9758-44EC-A9E8-8A8C53F1620D}" srcId="{21746FC2-56AA-488A-A418-D6D5D36ED5D0}" destId="{F2F2CB70-1799-4A12-9968-D9F94526BDD3}" srcOrd="2" destOrd="0" parTransId="{E8D79EE4-FFB3-4826-8AE4-23F9A2070979}" sibTransId="{BCDC5848-5F8A-4115-975C-4657FD04CE51}"/>
    <dgm:cxn modelId="{7FD69ACC-11F9-4DFC-97E3-D3E75601BD7D}" srcId="{D1E3DDD3-BDA3-4272-BD28-C8BDB05D307A}" destId="{3E67D2E4-9A9E-4E48-8CF8-DC109E81439C}" srcOrd="1" destOrd="0" parTransId="{5A3ABDC9-5B06-4E0E-869F-8C54D0180263}" sibTransId="{076E8CA4-41CB-40FF-9DE0-8B8DCCE07F5F}"/>
    <dgm:cxn modelId="{657AF83E-0DED-4D79-BC92-8C24F3224AC2}" type="presOf" srcId="{59DE452B-6C58-491D-9181-12F80C207950}" destId="{EDAB0FF1-810E-462C-9B54-86EAF872ED52}" srcOrd="0" destOrd="1" presId="urn:microsoft.com/office/officeart/2005/8/layout/cycle4"/>
    <dgm:cxn modelId="{59F172A7-B512-4214-BAED-6CA6ADAC6930}" srcId="{D1E3DDD3-BDA3-4272-BD28-C8BDB05D307A}" destId="{F3BF997F-049A-4348-B268-E76DC207FDC0}" srcOrd="0" destOrd="0" parTransId="{7F59BE8B-E829-4871-BE55-800A8D605C04}" sibTransId="{14CFF255-B58A-4E40-A5D5-8A25213BB593}"/>
    <dgm:cxn modelId="{860B5CBE-87FF-408C-8DC2-4A4E3A498235}" type="presOf" srcId="{F2F2CB70-1799-4A12-9968-D9F94526BDD3}" destId="{EDAB0FF1-810E-462C-9B54-86EAF872ED52}" srcOrd="0" destOrd="2" presId="urn:microsoft.com/office/officeart/2005/8/layout/cycle4"/>
    <dgm:cxn modelId="{7873B4CD-E5AF-4EDF-BCE5-E96DD8ABA72C}" srcId="{2FE9D44E-D5C3-4890-8F67-272A8A33A91C}" destId="{21746FC2-56AA-488A-A418-D6D5D36ED5D0}" srcOrd="1" destOrd="0" parTransId="{E0643196-2411-4100-B450-5CFF8014EC7F}" sibTransId="{567DB628-0AE1-4957-A01D-C5DC6FA0DAE8}"/>
    <dgm:cxn modelId="{F0337701-30F6-405E-BE33-0B7955553E93}" srcId="{2FE9D44E-D5C3-4890-8F67-272A8A33A91C}" destId="{8A2D861D-78D6-440F-A76A-4214B3C12BA8}" srcOrd="3" destOrd="0" parTransId="{306C764B-C1E1-40B0-8151-3CD516A6AB0B}" sibTransId="{8E4A9C7A-A360-4029-8FC1-E56DB08AA987}"/>
    <dgm:cxn modelId="{84F720AA-5D7F-4637-9A91-010E07B79EF9}" type="presOf" srcId="{09DE1397-A7C8-4D5B-94CA-4CDC0BAAB398}" destId="{211D8009-4FC9-47E6-BB88-915D2B037E4C}" srcOrd="0" destOrd="2" presId="urn:microsoft.com/office/officeart/2005/8/layout/cycle4"/>
    <dgm:cxn modelId="{0785642E-A698-4399-BCA6-EB1D6313B914}" type="presOf" srcId="{3E67D2E4-9A9E-4E48-8CF8-DC109E81439C}" destId="{211D8009-4FC9-47E6-BB88-915D2B037E4C}" srcOrd="0" destOrd="1" presId="urn:microsoft.com/office/officeart/2005/8/layout/cycle4"/>
    <dgm:cxn modelId="{97D3B8C4-B792-4598-BEA7-5365070DDBA0}" type="presOf" srcId="{C3742042-98AC-4FA9-9DD1-19DBF435DCD5}" destId="{1F090943-0A43-4353-84B5-CE0B5DE0500F}" srcOrd="1" destOrd="0" presId="urn:microsoft.com/office/officeart/2005/8/layout/cycle4"/>
    <dgm:cxn modelId="{08E05F5B-9504-429E-A13A-48D8791EF93D}" type="presOf" srcId="{21746FC2-56AA-488A-A418-D6D5D36ED5D0}" destId="{C34A5906-54CC-4D60-A137-5D36875F9A31}" srcOrd="0" destOrd="0" presId="urn:microsoft.com/office/officeart/2005/8/layout/cycle4"/>
    <dgm:cxn modelId="{23F54561-2F2D-4DC3-B9E7-01007C87487E}" srcId="{21746FC2-56AA-488A-A418-D6D5D36ED5D0}" destId="{59DE452B-6C58-491D-9181-12F80C207950}" srcOrd="1" destOrd="0" parTransId="{24120BDA-056C-44B3-9717-0255FF0EE759}" sibTransId="{7D95655B-AD59-452A-AD43-35A867AAF915}"/>
    <dgm:cxn modelId="{81B2BB35-8E5A-40B4-B7C1-6A62794B4663}" type="presOf" srcId="{C3742042-98AC-4FA9-9DD1-19DBF435DCD5}" destId="{187CC1AB-E145-4666-A603-5E79534AB1EA}" srcOrd="0" destOrd="0" presId="urn:microsoft.com/office/officeart/2005/8/layout/cycle4"/>
    <dgm:cxn modelId="{C130B752-86DC-4F51-967A-4A838EEB6659}" type="presOf" srcId="{2FE9D44E-D5C3-4890-8F67-272A8A33A91C}" destId="{32ADC605-D77D-4170-BF99-D7EB0A98C27F}" srcOrd="0" destOrd="0" presId="urn:microsoft.com/office/officeart/2005/8/layout/cycle4"/>
    <dgm:cxn modelId="{C68A83FA-FC85-4412-B3FE-134B1EF2BC2A}" type="presOf" srcId="{EEF16355-4048-4FED-BB87-C6D3F20C2F6D}" destId="{121020A9-7147-4492-A177-BD1DE65EFCAC}" srcOrd="0" destOrd="0" presId="urn:microsoft.com/office/officeart/2005/8/layout/cycle4"/>
    <dgm:cxn modelId="{E2163B2E-48A6-4BF4-A230-A1A152A1628E}" type="presOf" srcId="{9C41F553-D7A9-4401-8ADC-81BFF9805751}" destId="{E9159BCC-ED82-41CB-BB8D-9AC94881E9D2}" srcOrd="1" destOrd="1" presId="urn:microsoft.com/office/officeart/2005/8/layout/cycle4"/>
    <dgm:cxn modelId="{50B97C66-6142-47F6-89E3-043C285C2F91}" type="presOf" srcId="{59DE452B-6C58-491D-9181-12F80C207950}" destId="{91CC068D-1DCB-4A05-911F-E10CC1CEA6CC}" srcOrd="1" destOrd="1" presId="urn:microsoft.com/office/officeart/2005/8/layout/cycle4"/>
    <dgm:cxn modelId="{85D1798B-CB01-4158-8136-0B67572D4122}" type="presOf" srcId="{D1E3DDD3-BDA3-4272-BD28-C8BDB05D307A}" destId="{22765E9E-2F73-4184-80CC-83E0098DCD5C}" srcOrd="0" destOrd="0" presId="urn:microsoft.com/office/officeart/2005/8/layout/cycle4"/>
    <dgm:cxn modelId="{870B7E87-E6D9-4F0F-AD58-3EA9C1C0A224}" type="presOf" srcId="{3A47557E-DC95-4029-BFB0-03D799094945}" destId="{AF3035BE-5170-432F-BF1F-59D3FD2C2119}" srcOrd="0" destOrd="3" presId="urn:microsoft.com/office/officeart/2005/8/layout/cycle4"/>
    <dgm:cxn modelId="{9492D1F9-70A4-4790-8E44-CF47EE39D6F7}" type="presOf" srcId="{C53DC70B-DFEC-48B0-886A-409EA27FBBC1}" destId="{1F090943-0A43-4353-84B5-CE0B5DE0500F}" srcOrd="1" destOrd="1" presId="urn:microsoft.com/office/officeart/2005/8/layout/cycle4"/>
    <dgm:cxn modelId="{BF8BA56B-95C1-4989-A3F7-11341A2EB8F7}" type="presOf" srcId="{69C17D39-6FAD-49D6-B44F-099135FDBB64}" destId="{AF3035BE-5170-432F-BF1F-59D3FD2C2119}" srcOrd="0" destOrd="2" presId="urn:microsoft.com/office/officeart/2005/8/layout/cycle4"/>
    <dgm:cxn modelId="{D5EF0ACC-4607-443D-A908-D19AB0F44E6D}" type="presOf" srcId="{AB43B7D9-E72F-4081-9020-8E357A934526}" destId="{187CC1AB-E145-4666-A603-5E79534AB1EA}" srcOrd="0" destOrd="2" presId="urn:microsoft.com/office/officeart/2005/8/layout/cycle4"/>
    <dgm:cxn modelId="{8DA9A032-700C-4CD8-8A35-56118197A295}" type="presOf" srcId="{04E24D47-A53C-413E-ACA7-B234F624115B}" destId="{91CC068D-1DCB-4A05-911F-E10CC1CEA6CC}" srcOrd="1" destOrd="0" presId="urn:microsoft.com/office/officeart/2005/8/layout/cycle4"/>
    <dgm:cxn modelId="{9CB8CD4A-C377-4D8E-AD1F-C61132A0266B}" type="presOf" srcId="{AB43B7D9-E72F-4081-9020-8E357A934526}" destId="{1F090943-0A43-4353-84B5-CE0B5DE0500F}" srcOrd="1" destOrd="2" presId="urn:microsoft.com/office/officeart/2005/8/layout/cycle4"/>
    <dgm:cxn modelId="{D2A88D03-A6BB-4324-B9E6-8B507C07A0FD}" srcId="{EEF16355-4048-4FED-BB87-C6D3F20C2F6D}" destId="{C53DC70B-DFEC-48B0-886A-409EA27FBBC1}" srcOrd="1" destOrd="0" parTransId="{392DF644-B3AB-432F-8FBE-D0C60072BFF8}" sibTransId="{F6BCD393-C2F2-4D87-ACA6-455F9BBFBA9A}"/>
    <dgm:cxn modelId="{ED3095B2-4AB4-4DA0-A057-17B48C989F4B}" srcId="{2FE9D44E-D5C3-4890-8F67-272A8A33A91C}" destId="{D1E3DDD3-BDA3-4272-BD28-C8BDB05D307A}" srcOrd="2" destOrd="0" parTransId="{7C415E60-D514-4F20-AB0F-26DEB65ACD47}" sibTransId="{75E20EB8-6B48-4646-A3B9-6BAFEBF35D27}"/>
    <dgm:cxn modelId="{4E39EDDD-4A86-4D28-AD97-489FCCB79B5A}" srcId="{21746FC2-56AA-488A-A418-D6D5D36ED5D0}" destId="{04E24D47-A53C-413E-ACA7-B234F624115B}" srcOrd="0" destOrd="0" parTransId="{5A4CCD7C-F225-457C-97C0-D360247F44C9}" sibTransId="{3569D486-09A5-467F-A88D-50BF0F0472D2}"/>
    <dgm:cxn modelId="{978AE127-0D7E-4804-8488-59C7B41E7330}" type="presOf" srcId="{3E67D2E4-9A9E-4E48-8CF8-DC109E81439C}" destId="{A63D68BC-8CB4-4A66-876E-A7136FCA9714}" srcOrd="1" destOrd="1" presId="urn:microsoft.com/office/officeart/2005/8/layout/cycle4"/>
    <dgm:cxn modelId="{26C66DFE-1A2A-4AA6-AE69-536B0C17A301}" srcId="{8A2D861D-78D6-440F-A76A-4214B3C12BA8}" destId="{3A47557E-DC95-4029-BFB0-03D799094945}" srcOrd="3" destOrd="0" parTransId="{1E9CF1E6-C6D5-42E9-8D2B-D94030D623AB}" sibTransId="{D40AD4BA-A723-4FF9-8C1E-98C981C9773E}"/>
    <dgm:cxn modelId="{DD69836E-37CF-484A-8FAD-94295C98B8E5}" type="presOf" srcId="{04E24D47-A53C-413E-ACA7-B234F624115B}" destId="{EDAB0FF1-810E-462C-9B54-86EAF872ED52}" srcOrd="0" destOrd="0" presId="urn:microsoft.com/office/officeart/2005/8/layout/cycle4"/>
    <dgm:cxn modelId="{52388BDC-3B22-41C9-BF5C-39DA512BFA40}" srcId="{EEF16355-4048-4FED-BB87-C6D3F20C2F6D}" destId="{C3742042-98AC-4FA9-9DD1-19DBF435DCD5}" srcOrd="0" destOrd="0" parTransId="{E4D95BC8-1DE1-4285-A3B2-C427DA61BE17}" sibTransId="{C7170D9F-6CA5-428F-8859-488A03A90A87}"/>
    <dgm:cxn modelId="{EB8A9D94-09D7-4BC5-938A-6D2B3369D654}" type="presOf" srcId="{09DE1397-A7C8-4D5B-94CA-4CDC0BAAB398}" destId="{A63D68BC-8CB4-4A66-876E-A7136FCA9714}" srcOrd="1" destOrd="2" presId="urn:microsoft.com/office/officeart/2005/8/layout/cycle4"/>
    <dgm:cxn modelId="{86F6873C-D83F-4914-B380-8CAF2BED3906}" srcId="{D1E3DDD3-BDA3-4272-BD28-C8BDB05D307A}" destId="{09DE1397-A7C8-4D5B-94CA-4CDC0BAAB398}" srcOrd="2" destOrd="0" parTransId="{2EB7210B-01DD-4FF2-8606-D70CBE4AE7A9}" sibTransId="{0FE837F2-FB3F-45F1-88C7-03772E622891}"/>
    <dgm:cxn modelId="{1CC08B3E-1ADA-472E-A71F-7D45BAEF5E43}" srcId="{8A2D861D-78D6-440F-A76A-4214B3C12BA8}" destId="{69C17D39-6FAD-49D6-B44F-099135FDBB64}" srcOrd="2" destOrd="0" parTransId="{C9D11A41-0A78-45B1-B360-20CEA66EE6C9}" sibTransId="{530A084A-28E1-488B-B5D7-1237B1FA80D9}"/>
    <dgm:cxn modelId="{262D2A34-BC75-444A-AC5F-DFC26F3A9D3C}" type="presOf" srcId="{8A2D861D-78D6-440F-A76A-4214B3C12BA8}" destId="{1D8C412D-AAC0-4D28-B525-714DECDC4AAC}" srcOrd="0" destOrd="0" presId="urn:microsoft.com/office/officeart/2005/8/layout/cycle4"/>
    <dgm:cxn modelId="{C12AFD0A-4F4F-4D5C-B21B-CD5BA9EF422E}" srcId="{8A2D861D-78D6-440F-A76A-4214B3C12BA8}" destId="{9C41F553-D7A9-4401-8ADC-81BFF9805751}" srcOrd="1" destOrd="0" parTransId="{2C1EE257-22E7-4A70-8C83-F89D9D81A7F0}" sibTransId="{94B820FF-67DE-4FF6-B910-0A6916648BD6}"/>
    <dgm:cxn modelId="{2BFC5832-6B67-46DF-976C-A77031F3A351}" type="presOf" srcId="{23B38067-7995-4255-8974-49712E57667D}" destId="{AF3035BE-5170-432F-BF1F-59D3FD2C2119}" srcOrd="0" destOrd="0" presId="urn:microsoft.com/office/officeart/2005/8/layout/cycle4"/>
    <dgm:cxn modelId="{22B8E054-F28D-4689-9793-1B5C83910435}" type="presOf" srcId="{69C17D39-6FAD-49D6-B44F-099135FDBB64}" destId="{E9159BCC-ED82-41CB-BB8D-9AC94881E9D2}" srcOrd="1" destOrd="2" presId="urn:microsoft.com/office/officeart/2005/8/layout/cycle4"/>
    <dgm:cxn modelId="{0A6746EC-8D35-47E2-B87F-255D63261719}" type="presOf" srcId="{23B38067-7995-4255-8974-49712E57667D}" destId="{E9159BCC-ED82-41CB-BB8D-9AC94881E9D2}" srcOrd="1" destOrd="0" presId="urn:microsoft.com/office/officeart/2005/8/layout/cycle4"/>
    <dgm:cxn modelId="{2D134AA7-0436-45E6-B009-558125B71A1A}" type="presOf" srcId="{F3BF997F-049A-4348-B268-E76DC207FDC0}" destId="{211D8009-4FC9-47E6-BB88-915D2B037E4C}" srcOrd="0" destOrd="0" presId="urn:microsoft.com/office/officeart/2005/8/layout/cycle4"/>
    <dgm:cxn modelId="{BCDE68D0-42EB-4CB2-B3F5-3EC394FE50C8}" type="presOf" srcId="{9C41F553-D7A9-4401-8ADC-81BFF9805751}" destId="{AF3035BE-5170-432F-BF1F-59D3FD2C2119}" srcOrd="0" destOrd="1" presId="urn:microsoft.com/office/officeart/2005/8/layout/cycle4"/>
    <dgm:cxn modelId="{CD393ED8-4BFB-4B57-92FF-89336D271A45}" srcId="{8A2D861D-78D6-440F-A76A-4214B3C12BA8}" destId="{23B38067-7995-4255-8974-49712E57667D}" srcOrd="0" destOrd="0" parTransId="{058DB204-2CFB-4220-898B-22F9FA073E9F}" sibTransId="{6C6BA16A-5C71-4673-A10D-7696DD61B4B8}"/>
    <dgm:cxn modelId="{22614EDE-A31E-434F-80F5-7A7C93B891A6}" type="presOf" srcId="{F3BF997F-049A-4348-B268-E76DC207FDC0}" destId="{A63D68BC-8CB4-4A66-876E-A7136FCA9714}" srcOrd="1" destOrd="0" presId="urn:microsoft.com/office/officeart/2005/8/layout/cycle4"/>
    <dgm:cxn modelId="{0943C80C-4C7C-493C-BC72-D2C5626936BE}" type="presOf" srcId="{3A47557E-DC95-4029-BFB0-03D799094945}" destId="{E9159BCC-ED82-41CB-BB8D-9AC94881E9D2}" srcOrd="1" destOrd="3" presId="urn:microsoft.com/office/officeart/2005/8/layout/cycle4"/>
    <dgm:cxn modelId="{E5DA1738-AC0B-4AF1-8A77-34F8FB6FB8AB}" type="presOf" srcId="{C53DC70B-DFEC-48B0-886A-409EA27FBBC1}" destId="{187CC1AB-E145-4666-A603-5E79534AB1EA}" srcOrd="0" destOrd="1" presId="urn:microsoft.com/office/officeart/2005/8/layout/cycle4"/>
    <dgm:cxn modelId="{84768A92-CAAD-4651-88F7-94D50150DDA0}" type="presOf" srcId="{F2F2CB70-1799-4A12-9968-D9F94526BDD3}" destId="{91CC068D-1DCB-4A05-911F-E10CC1CEA6CC}" srcOrd="1" destOrd="2" presId="urn:microsoft.com/office/officeart/2005/8/layout/cycle4"/>
    <dgm:cxn modelId="{532E14CD-7D6A-4D77-B4F2-E1D07B1E02AD}" srcId="{EEF16355-4048-4FED-BB87-C6D3F20C2F6D}" destId="{AB43B7D9-E72F-4081-9020-8E357A934526}" srcOrd="2" destOrd="0" parTransId="{4CA8E670-AC4A-4105-A56A-B247F57467C5}" sibTransId="{B2FAE106-7EE4-46C3-BB60-7BF5E486CA76}"/>
    <dgm:cxn modelId="{FC7A22E6-905A-4D75-9B56-FAA1174182A0}" srcId="{2FE9D44E-D5C3-4890-8F67-272A8A33A91C}" destId="{EEF16355-4048-4FED-BB87-C6D3F20C2F6D}" srcOrd="0" destOrd="0" parTransId="{414C07E9-77A1-4781-8441-18657354560B}" sibTransId="{4B6B6ED9-167E-4779-A2DE-476B4DBACC10}"/>
    <dgm:cxn modelId="{8096B3F1-CEAC-4FFE-9997-C2CD9751C214}" type="presParOf" srcId="{32ADC605-D77D-4170-BF99-D7EB0A98C27F}" destId="{1B213108-5527-4D7E-A050-9D36A172CEBB}" srcOrd="0" destOrd="0" presId="urn:microsoft.com/office/officeart/2005/8/layout/cycle4"/>
    <dgm:cxn modelId="{FB8F9578-6CA1-49CD-85EE-06B6FB283918}" type="presParOf" srcId="{1B213108-5527-4D7E-A050-9D36A172CEBB}" destId="{F81ECDDD-7248-4585-B41E-0ED768A893BF}" srcOrd="0" destOrd="0" presId="urn:microsoft.com/office/officeart/2005/8/layout/cycle4"/>
    <dgm:cxn modelId="{50F8D087-6DBD-4A92-BB2B-C11DA42FD182}" type="presParOf" srcId="{F81ECDDD-7248-4585-B41E-0ED768A893BF}" destId="{187CC1AB-E145-4666-A603-5E79534AB1EA}" srcOrd="0" destOrd="0" presId="urn:microsoft.com/office/officeart/2005/8/layout/cycle4"/>
    <dgm:cxn modelId="{464B6281-6AAE-407D-ABF3-95E416A7D7B1}" type="presParOf" srcId="{F81ECDDD-7248-4585-B41E-0ED768A893BF}" destId="{1F090943-0A43-4353-84B5-CE0B5DE0500F}" srcOrd="1" destOrd="0" presId="urn:microsoft.com/office/officeart/2005/8/layout/cycle4"/>
    <dgm:cxn modelId="{904B1DE1-B6BD-41BF-8A65-DA26B9E5DAD5}" type="presParOf" srcId="{1B213108-5527-4D7E-A050-9D36A172CEBB}" destId="{EE5D50C1-AD61-4398-B19E-CF1D0A19562C}" srcOrd="1" destOrd="0" presId="urn:microsoft.com/office/officeart/2005/8/layout/cycle4"/>
    <dgm:cxn modelId="{864B11AE-FCA1-43F2-B9B1-E831860588F3}" type="presParOf" srcId="{EE5D50C1-AD61-4398-B19E-CF1D0A19562C}" destId="{EDAB0FF1-810E-462C-9B54-86EAF872ED52}" srcOrd="0" destOrd="0" presId="urn:microsoft.com/office/officeart/2005/8/layout/cycle4"/>
    <dgm:cxn modelId="{E98068C9-6B07-4FDE-8EBE-34B5BDD6F220}" type="presParOf" srcId="{EE5D50C1-AD61-4398-B19E-CF1D0A19562C}" destId="{91CC068D-1DCB-4A05-911F-E10CC1CEA6CC}" srcOrd="1" destOrd="0" presId="urn:microsoft.com/office/officeart/2005/8/layout/cycle4"/>
    <dgm:cxn modelId="{D28C9452-9808-4F1E-9C3D-73C9F61C4BEE}" type="presParOf" srcId="{1B213108-5527-4D7E-A050-9D36A172CEBB}" destId="{F2BA08E2-A547-4786-8FC4-C990D823DCF1}" srcOrd="2" destOrd="0" presId="urn:microsoft.com/office/officeart/2005/8/layout/cycle4"/>
    <dgm:cxn modelId="{ABE628B1-DC25-4832-9C24-9E4603503FE1}" type="presParOf" srcId="{F2BA08E2-A547-4786-8FC4-C990D823DCF1}" destId="{211D8009-4FC9-47E6-BB88-915D2B037E4C}" srcOrd="0" destOrd="0" presId="urn:microsoft.com/office/officeart/2005/8/layout/cycle4"/>
    <dgm:cxn modelId="{D9D05905-4F82-42F2-9E52-A75D29D1384C}" type="presParOf" srcId="{F2BA08E2-A547-4786-8FC4-C990D823DCF1}" destId="{A63D68BC-8CB4-4A66-876E-A7136FCA9714}" srcOrd="1" destOrd="0" presId="urn:microsoft.com/office/officeart/2005/8/layout/cycle4"/>
    <dgm:cxn modelId="{F24CD20F-AEF2-4EE9-B8F5-4CC12C916947}" type="presParOf" srcId="{1B213108-5527-4D7E-A050-9D36A172CEBB}" destId="{FBA792F7-A78A-4936-96CD-3FF544D99BD7}" srcOrd="3" destOrd="0" presId="urn:microsoft.com/office/officeart/2005/8/layout/cycle4"/>
    <dgm:cxn modelId="{A6BA171F-1428-4267-978E-B83BBE8DACF9}" type="presParOf" srcId="{FBA792F7-A78A-4936-96CD-3FF544D99BD7}" destId="{AF3035BE-5170-432F-BF1F-59D3FD2C2119}" srcOrd="0" destOrd="0" presId="urn:microsoft.com/office/officeart/2005/8/layout/cycle4"/>
    <dgm:cxn modelId="{2EB47E8A-DA01-467F-96DF-BC5B4D9E6D8D}" type="presParOf" srcId="{FBA792F7-A78A-4936-96CD-3FF544D99BD7}" destId="{E9159BCC-ED82-41CB-BB8D-9AC94881E9D2}" srcOrd="1" destOrd="0" presId="urn:microsoft.com/office/officeart/2005/8/layout/cycle4"/>
    <dgm:cxn modelId="{1F7DDFC2-D734-4F53-BF77-5B76A3EE9996}" type="presParOf" srcId="{1B213108-5527-4D7E-A050-9D36A172CEBB}" destId="{7869297D-5B4C-4E4E-A8DF-A41D53134C29}" srcOrd="4" destOrd="0" presId="urn:microsoft.com/office/officeart/2005/8/layout/cycle4"/>
    <dgm:cxn modelId="{2E54E5BE-5979-4163-9084-C6AB9203DF8A}" type="presParOf" srcId="{32ADC605-D77D-4170-BF99-D7EB0A98C27F}" destId="{CF8ACD48-A705-402F-B89D-4E3F9DD7D90F}" srcOrd="1" destOrd="0" presId="urn:microsoft.com/office/officeart/2005/8/layout/cycle4"/>
    <dgm:cxn modelId="{65E70498-ACDB-43C5-A12F-AE3DFC1A005D}" type="presParOf" srcId="{CF8ACD48-A705-402F-B89D-4E3F9DD7D90F}" destId="{121020A9-7147-4492-A177-BD1DE65EFCAC}" srcOrd="0" destOrd="0" presId="urn:microsoft.com/office/officeart/2005/8/layout/cycle4"/>
    <dgm:cxn modelId="{EA77819C-A5A7-4EC5-B396-1BE1F8D8424B}" type="presParOf" srcId="{CF8ACD48-A705-402F-B89D-4E3F9DD7D90F}" destId="{C34A5906-54CC-4D60-A137-5D36875F9A31}" srcOrd="1" destOrd="0" presId="urn:microsoft.com/office/officeart/2005/8/layout/cycle4"/>
    <dgm:cxn modelId="{654E851C-F182-4523-8E1D-2E7798DB7738}" type="presParOf" srcId="{CF8ACD48-A705-402F-B89D-4E3F9DD7D90F}" destId="{22765E9E-2F73-4184-80CC-83E0098DCD5C}" srcOrd="2" destOrd="0" presId="urn:microsoft.com/office/officeart/2005/8/layout/cycle4"/>
    <dgm:cxn modelId="{57B936B4-0DEA-41CF-9404-9A4FB413BF5A}" type="presParOf" srcId="{CF8ACD48-A705-402F-B89D-4E3F9DD7D90F}" destId="{1D8C412D-AAC0-4D28-B525-714DECDC4AAC}" srcOrd="3" destOrd="0" presId="urn:microsoft.com/office/officeart/2005/8/layout/cycle4"/>
    <dgm:cxn modelId="{16BA811E-8597-4F09-93A8-7566F15508BA}" type="presParOf" srcId="{CF8ACD48-A705-402F-B89D-4E3F9DD7D90F}" destId="{B2E4245E-8338-4C65-B210-578D9F9805C8}" srcOrd="4" destOrd="0" presId="urn:microsoft.com/office/officeart/2005/8/layout/cycle4"/>
    <dgm:cxn modelId="{5F259B66-8214-498B-940D-6B0FFD7E76D9}" type="presParOf" srcId="{32ADC605-D77D-4170-BF99-D7EB0A98C27F}" destId="{745E8F3D-D1A8-474A-917D-C70E41A5F262}" srcOrd="2" destOrd="0" presId="urn:microsoft.com/office/officeart/2005/8/layout/cycle4"/>
    <dgm:cxn modelId="{F5C46A2A-1825-4987-875F-2B0B8BFDFF71}" type="presParOf" srcId="{32ADC605-D77D-4170-BF99-D7EB0A98C27F}" destId="{9F7C8BFA-945D-4659-B476-C5DA7771FA2E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F4B89-855E-48E0-A94E-12C8C808979F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E31918-BB70-4FE2-9511-99B1300409D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РЕЖИМ ДНЯ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B0D889-EE4D-4A14-957C-B948A872BF86}" type="parTrans" cxnId="{761F7E2E-8885-4769-A9EE-FB4234743E4E}">
      <dgm:prSet/>
      <dgm:spPr/>
      <dgm:t>
        <a:bodyPr/>
        <a:lstStyle/>
        <a:p>
          <a:endParaRPr lang="ru-RU"/>
        </a:p>
      </dgm:t>
    </dgm:pt>
    <dgm:pt modelId="{FD2E6395-D52E-4251-A8C2-1B11B5F02088}" type="sibTrans" cxnId="{761F7E2E-8885-4769-A9EE-FB4234743E4E}">
      <dgm:prSet/>
      <dgm:spPr/>
      <dgm:t>
        <a:bodyPr/>
        <a:lstStyle/>
        <a:p>
          <a:endParaRPr lang="ru-RU"/>
        </a:p>
      </dgm:t>
    </dgm:pt>
    <dgm:pt modelId="{28B806AF-2075-448D-8E87-EA9120284E13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ГИГИЕНА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AB7B5A-4E0B-429E-80FB-0FA7C6FFFA41}" type="parTrans" cxnId="{FC6B16A2-25C1-4282-B47A-385C4AFCB596}">
      <dgm:prSet/>
      <dgm:spPr/>
      <dgm:t>
        <a:bodyPr/>
        <a:lstStyle/>
        <a:p>
          <a:endParaRPr lang="ru-RU"/>
        </a:p>
      </dgm:t>
    </dgm:pt>
    <dgm:pt modelId="{3CE282E7-4B87-413C-AF52-FD5008C3CD0D}" type="sibTrans" cxnId="{FC6B16A2-25C1-4282-B47A-385C4AFCB596}">
      <dgm:prSet/>
      <dgm:spPr/>
      <dgm:t>
        <a:bodyPr/>
        <a:lstStyle/>
        <a:p>
          <a:endParaRPr lang="ru-RU"/>
        </a:p>
      </dgm:t>
    </dgm:pt>
    <dgm:pt modelId="{5245DE85-67AE-47DD-8140-35F9D2450DBB}">
      <dgm:prSet phldrT="[Текст]" custT="1"/>
      <dgm:spPr/>
      <dgm:t>
        <a:bodyPr/>
        <a:lstStyle/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РАЦИОНАЛЬНОЕ ПИТАНИЕ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A71375-77F7-4BD8-84E1-02EE217753A8}" type="parTrans" cxnId="{27F42C45-95D4-409B-AA0F-B738775DAAEB}">
      <dgm:prSet/>
      <dgm:spPr/>
      <dgm:t>
        <a:bodyPr/>
        <a:lstStyle/>
        <a:p>
          <a:endParaRPr lang="ru-RU"/>
        </a:p>
      </dgm:t>
    </dgm:pt>
    <dgm:pt modelId="{A617475A-10DC-47BA-9266-292566E0F453}" type="sibTrans" cxnId="{27F42C45-95D4-409B-AA0F-B738775DAAEB}">
      <dgm:prSet/>
      <dgm:spPr/>
      <dgm:t>
        <a:bodyPr/>
        <a:lstStyle/>
        <a:p>
          <a:endParaRPr lang="ru-RU"/>
        </a:p>
      </dgm:t>
    </dgm:pt>
    <dgm:pt modelId="{AFE0DD5B-E274-42D2-A64C-F7ABC2F6423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ЗАКАЛИВАНИЕ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7275AD-5E30-45F5-BBB6-C067FE457C28}" type="parTrans" cxnId="{2128D30C-9521-427D-959A-2BAA14E0F060}">
      <dgm:prSet/>
      <dgm:spPr/>
      <dgm:t>
        <a:bodyPr/>
        <a:lstStyle/>
        <a:p>
          <a:endParaRPr lang="ru-RU"/>
        </a:p>
      </dgm:t>
    </dgm:pt>
    <dgm:pt modelId="{8BB6DD50-1BCC-4DFB-BFD8-53B7DBB3E576}" type="sibTrans" cxnId="{2128D30C-9521-427D-959A-2BAA14E0F060}">
      <dgm:prSet/>
      <dgm:spPr/>
      <dgm:t>
        <a:bodyPr/>
        <a:lstStyle/>
        <a:p>
          <a:endParaRPr lang="ru-RU"/>
        </a:p>
      </dgm:t>
    </dgm:pt>
    <dgm:pt modelId="{AFA56859-85A5-4EDC-930C-02B9B03FBE68}">
      <dgm:prSet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ЧЕРЕДОВАНИЕ ТРУДА И ОТДЫХА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21348A-50B6-4734-B811-821695E1DC15}" type="parTrans" cxnId="{B3CE8ADC-C713-4DBC-8F16-DF51CD5B0F72}">
      <dgm:prSet/>
      <dgm:spPr/>
      <dgm:t>
        <a:bodyPr/>
        <a:lstStyle/>
        <a:p>
          <a:endParaRPr lang="ru-RU"/>
        </a:p>
      </dgm:t>
    </dgm:pt>
    <dgm:pt modelId="{E8924B96-6BF3-4C94-9A47-CBF32E91A391}" type="sibTrans" cxnId="{B3CE8ADC-C713-4DBC-8F16-DF51CD5B0F72}">
      <dgm:prSet/>
      <dgm:spPr/>
      <dgm:t>
        <a:bodyPr/>
        <a:lstStyle/>
        <a:p>
          <a:endParaRPr lang="ru-RU"/>
        </a:p>
      </dgm:t>
    </dgm:pt>
    <dgm:pt modelId="{F7FC2D00-C4EA-40A3-A001-A4296A48A31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РЕЖИМА ДВИГАТЕЛЬНОЙ АКТИВНОСТИ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40DEEE-7764-4F2F-98B0-120C57456629}" type="parTrans" cxnId="{6A2EEBF8-E984-41A0-83D2-1E39ECB87DF3}">
      <dgm:prSet/>
      <dgm:spPr/>
      <dgm:t>
        <a:bodyPr/>
        <a:lstStyle/>
        <a:p>
          <a:endParaRPr lang="ru-RU"/>
        </a:p>
      </dgm:t>
    </dgm:pt>
    <dgm:pt modelId="{18DCE720-F1AF-4BC9-B4A7-1B31767DF0D7}" type="sibTrans" cxnId="{6A2EEBF8-E984-41A0-83D2-1E39ECB87DF3}">
      <dgm:prSet/>
      <dgm:spPr/>
      <dgm:t>
        <a:bodyPr/>
        <a:lstStyle/>
        <a:p>
          <a:endParaRPr lang="ru-RU"/>
        </a:p>
      </dgm:t>
    </dgm:pt>
    <dgm:pt modelId="{98225EE8-B95D-42D6-8ED6-70814F7F794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ЗАНЯТИЯ ФИЗИЧЕСКИМИ УПРАЖНЕНИЯМИ И СПОРТОМ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4F6C11-66C9-44CC-847E-475D9D6BA2BF}" type="parTrans" cxnId="{D9AF3E0C-EB5D-499D-B9E1-F15C29ADB41E}">
      <dgm:prSet/>
      <dgm:spPr/>
      <dgm:t>
        <a:bodyPr/>
        <a:lstStyle/>
        <a:p>
          <a:endParaRPr lang="ru-RU"/>
        </a:p>
      </dgm:t>
    </dgm:pt>
    <dgm:pt modelId="{54B9B895-1AF9-4B3A-8DE9-00087C18EB25}" type="sibTrans" cxnId="{D9AF3E0C-EB5D-499D-B9E1-F15C29ADB41E}">
      <dgm:prSet/>
      <dgm:spPr/>
      <dgm:t>
        <a:bodyPr/>
        <a:lstStyle/>
        <a:p>
          <a:endParaRPr lang="ru-RU"/>
        </a:p>
      </dgm:t>
    </dgm:pt>
    <dgm:pt modelId="{B7C400C1-200F-42B6-B43E-F7418C78A990}" type="pres">
      <dgm:prSet presAssocID="{411F4B89-855E-48E0-A94E-12C8C808979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9A1DD-15B5-43C4-AEA0-B35690C62298}" type="pres">
      <dgm:prSet presAssocID="{411F4B89-855E-48E0-A94E-12C8C808979F}" presName="cycle" presStyleCnt="0"/>
      <dgm:spPr/>
    </dgm:pt>
    <dgm:pt modelId="{3056B735-3357-489F-87D1-ACB246EB94C0}" type="pres">
      <dgm:prSet presAssocID="{411F4B89-855E-48E0-A94E-12C8C808979F}" presName="centerShape" presStyleCnt="0"/>
      <dgm:spPr/>
    </dgm:pt>
    <dgm:pt modelId="{6C0683C3-820E-493B-8C4B-EE462646620B}" type="pres">
      <dgm:prSet presAssocID="{411F4B89-855E-48E0-A94E-12C8C808979F}" presName="connSite" presStyleLbl="node1" presStyleIdx="0" presStyleCnt="8"/>
      <dgm:spPr/>
    </dgm:pt>
    <dgm:pt modelId="{A4072204-06B3-4B81-9E92-1877A9C97A5F}" type="pres">
      <dgm:prSet presAssocID="{411F4B89-855E-48E0-A94E-12C8C808979F}" presName="visible" presStyleLbl="node1" presStyleIdx="0" presStyleCnt="8" custLinFactNeighborX="1438" custLinFactNeighborY="964"/>
      <dgm:spPr/>
    </dgm:pt>
    <dgm:pt modelId="{A0CA7B5C-9C41-4F2E-B200-47A5827A0779}" type="pres">
      <dgm:prSet presAssocID="{35B0D889-EE4D-4A14-957C-B948A872BF86}" presName="Name25" presStyleLbl="parChTrans1D1" presStyleIdx="0" presStyleCnt="7"/>
      <dgm:spPr/>
      <dgm:t>
        <a:bodyPr/>
        <a:lstStyle/>
        <a:p>
          <a:endParaRPr lang="ru-RU"/>
        </a:p>
      </dgm:t>
    </dgm:pt>
    <dgm:pt modelId="{BA0F9F14-C23F-4F72-9EAC-1A8CA3F92740}" type="pres">
      <dgm:prSet presAssocID="{97E31918-BB70-4FE2-9511-99B1300409D2}" presName="node" presStyleCnt="0"/>
      <dgm:spPr/>
    </dgm:pt>
    <dgm:pt modelId="{6F430277-DE72-4829-ABE2-BEFDEB1318B1}" type="pres">
      <dgm:prSet presAssocID="{97E31918-BB70-4FE2-9511-99B1300409D2}" presName="parentNode" presStyleLbl="node1" presStyleIdx="1" presStyleCnt="8" custScaleX="3499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3AC25-ACDA-4A20-B11C-A5A955CC570C}" type="pres">
      <dgm:prSet presAssocID="{97E31918-BB70-4FE2-9511-99B1300409D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AD46A-3D2F-4218-93C7-F13914884AA9}" type="pres">
      <dgm:prSet presAssocID="{31AB7B5A-4E0B-429E-80FB-0FA7C6FFFA41}" presName="Name25" presStyleLbl="parChTrans1D1" presStyleIdx="1" presStyleCnt="7"/>
      <dgm:spPr/>
      <dgm:t>
        <a:bodyPr/>
        <a:lstStyle/>
        <a:p>
          <a:endParaRPr lang="ru-RU"/>
        </a:p>
      </dgm:t>
    </dgm:pt>
    <dgm:pt modelId="{A92EDDED-B878-488B-9157-AD87A5ECB7DD}" type="pres">
      <dgm:prSet presAssocID="{28B806AF-2075-448D-8E87-EA9120284E13}" presName="node" presStyleCnt="0"/>
      <dgm:spPr/>
    </dgm:pt>
    <dgm:pt modelId="{138BBA69-B4D3-4473-B960-20C5E3F0E1CE}" type="pres">
      <dgm:prSet presAssocID="{28B806AF-2075-448D-8E87-EA9120284E13}" presName="parentNode" presStyleLbl="node1" presStyleIdx="2" presStyleCnt="8" custScaleX="336113" custLinFactNeighborX="-2897" custLinFactNeighborY="-51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AD2F2-E90C-4457-BCD4-B2FD3F36D3A0}" type="pres">
      <dgm:prSet presAssocID="{28B806AF-2075-448D-8E87-EA9120284E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95D8B-A39C-4D44-B21A-A76C07076C6F}" type="pres">
      <dgm:prSet presAssocID="{0BA71375-77F7-4BD8-84E1-02EE217753A8}" presName="Name25" presStyleLbl="parChTrans1D1" presStyleIdx="2" presStyleCnt="7"/>
      <dgm:spPr/>
      <dgm:t>
        <a:bodyPr/>
        <a:lstStyle/>
        <a:p>
          <a:endParaRPr lang="ru-RU"/>
        </a:p>
      </dgm:t>
    </dgm:pt>
    <dgm:pt modelId="{7F7025EC-4319-42B3-9A11-2B4E142EC32D}" type="pres">
      <dgm:prSet presAssocID="{5245DE85-67AE-47DD-8140-35F9D2450DBB}" presName="node" presStyleCnt="0"/>
      <dgm:spPr/>
    </dgm:pt>
    <dgm:pt modelId="{867E19DF-9931-4CB7-AA48-13E23A93D40A}" type="pres">
      <dgm:prSet presAssocID="{5245DE85-67AE-47DD-8140-35F9D2450DBB}" presName="parentNode" presStyleLbl="node1" presStyleIdx="3" presStyleCnt="8" custScaleX="3132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51A82-1D83-4E38-B7EC-C24B2BDE042E}" type="pres">
      <dgm:prSet presAssocID="{5245DE85-67AE-47DD-8140-35F9D2450DB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0C16B-2BC6-4AA6-8CA3-2CF1050F4962}" type="pres">
      <dgm:prSet presAssocID="{787275AD-5E30-45F5-BBB6-C067FE457C28}" presName="Name25" presStyleLbl="parChTrans1D1" presStyleIdx="3" presStyleCnt="7"/>
      <dgm:spPr/>
      <dgm:t>
        <a:bodyPr/>
        <a:lstStyle/>
        <a:p>
          <a:endParaRPr lang="ru-RU"/>
        </a:p>
      </dgm:t>
    </dgm:pt>
    <dgm:pt modelId="{433B896B-37B6-4FAD-A0C1-C2047ECF96D2}" type="pres">
      <dgm:prSet presAssocID="{AFE0DD5B-E274-42D2-A64C-F7ABC2F64238}" presName="node" presStyleCnt="0"/>
      <dgm:spPr/>
    </dgm:pt>
    <dgm:pt modelId="{C3C93445-09FF-4444-A41F-ECD04EE30F64}" type="pres">
      <dgm:prSet presAssocID="{AFE0DD5B-E274-42D2-A64C-F7ABC2F64238}" presName="parentNode" presStyleLbl="node1" presStyleIdx="4" presStyleCnt="8" custScaleX="3249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60A75-6BF7-432E-83E4-C95B00D5794D}" type="pres">
      <dgm:prSet presAssocID="{AFE0DD5B-E274-42D2-A64C-F7ABC2F64238}" presName="childNode" presStyleLbl="revTx" presStyleIdx="0" presStyleCnt="0">
        <dgm:presLayoutVars>
          <dgm:bulletEnabled val="1"/>
        </dgm:presLayoutVars>
      </dgm:prSet>
      <dgm:spPr/>
    </dgm:pt>
    <dgm:pt modelId="{B291333D-C6CE-407B-9AB0-85E8D61D5137}" type="pres">
      <dgm:prSet presAssocID="{DB21348A-50B6-4734-B811-821695E1DC15}" presName="Name25" presStyleLbl="parChTrans1D1" presStyleIdx="4" presStyleCnt="7"/>
      <dgm:spPr/>
      <dgm:t>
        <a:bodyPr/>
        <a:lstStyle/>
        <a:p>
          <a:endParaRPr lang="ru-RU"/>
        </a:p>
      </dgm:t>
    </dgm:pt>
    <dgm:pt modelId="{DD951A92-8564-43E5-A401-4A6A9027878B}" type="pres">
      <dgm:prSet presAssocID="{AFA56859-85A5-4EDC-930C-02B9B03FBE68}" presName="node" presStyleCnt="0"/>
      <dgm:spPr/>
    </dgm:pt>
    <dgm:pt modelId="{40516788-2BC0-4F01-897E-4E1D8319CB77}" type="pres">
      <dgm:prSet presAssocID="{AFA56859-85A5-4EDC-930C-02B9B03FBE68}" presName="parentNode" presStyleLbl="node1" presStyleIdx="5" presStyleCnt="8" custScaleX="240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30E7-5291-489D-8E99-DD53C0B3A27A}" type="pres">
      <dgm:prSet presAssocID="{AFA56859-85A5-4EDC-930C-02B9B03FBE68}" presName="childNode" presStyleLbl="revTx" presStyleIdx="0" presStyleCnt="0">
        <dgm:presLayoutVars>
          <dgm:bulletEnabled val="1"/>
        </dgm:presLayoutVars>
      </dgm:prSet>
      <dgm:spPr/>
    </dgm:pt>
    <dgm:pt modelId="{FA0FE1EE-4225-4337-A1AA-4164352A2446}" type="pres">
      <dgm:prSet presAssocID="{FE40DEEE-7764-4F2F-98B0-120C57456629}" presName="Name25" presStyleLbl="parChTrans1D1" presStyleIdx="5" presStyleCnt="7"/>
      <dgm:spPr/>
      <dgm:t>
        <a:bodyPr/>
        <a:lstStyle/>
        <a:p>
          <a:endParaRPr lang="ru-RU"/>
        </a:p>
      </dgm:t>
    </dgm:pt>
    <dgm:pt modelId="{87C7AB33-A9E2-4E48-927C-62FE880DF656}" type="pres">
      <dgm:prSet presAssocID="{F7FC2D00-C4EA-40A3-A001-A4296A48A31D}" presName="node" presStyleCnt="0"/>
      <dgm:spPr/>
    </dgm:pt>
    <dgm:pt modelId="{7B16C60F-B90E-4C31-BBCE-900384EDB358}" type="pres">
      <dgm:prSet presAssocID="{F7FC2D00-C4EA-40A3-A001-A4296A48A31D}" presName="parentNode" presStyleLbl="node1" presStyleIdx="6" presStyleCnt="8" custScaleX="267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4ED7C-CDB9-447B-87FE-0867792F9352}" type="pres">
      <dgm:prSet presAssocID="{F7FC2D00-C4EA-40A3-A001-A4296A48A31D}" presName="childNode" presStyleLbl="revTx" presStyleIdx="0" presStyleCnt="0">
        <dgm:presLayoutVars>
          <dgm:bulletEnabled val="1"/>
        </dgm:presLayoutVars>
      </dgm:prSet>
      <dgm:spPr/>
    </dgm:pt>
    <dgm:pt modelId="{2A4DD658-035B-4129-B68B-52C943A4A47D}" type="pres">
      <dgm:prSet presAssocID="{E14F6C11-66C9-44CC-847E-475D9D6BA2BF}" presName="Name25" presStyleLbl="parChTrans1D1" presStyleIdx="6" presStyleCnt="7"/>
      <dgm:spPr/>
      <dgm:t>
        <a:bodyPr/>
        <a:lstStyle/>
        <a:p>
          <a:endParaRPr lang="ru-RU"/>
        </a:p>
      </dgm:t>
    </dgm:pt>
    <dgm:pt modelId="{9E070438-CF83-4273-9B61-A9DEF0646401}" type="pres">
      <dgm:prSet presAssocID="{98225EE8-B95D-42D6-8ED6-70814F7F7949}" presName="node" presStyleCnt="0"/>
      <dgm:spPr/>
    </dgm:pt>
    <dgm:pt modelId="{D64B1462-7230-46FA-A673-E9C9B822F3FA}" type="pres">
      <dgm:prSet presAssocID="{98225EE8-B95D-42D6-8ED6-70814F7F7949}" presName="parentNode" presStyleLbl="node1" presStyleIdx="7" presStyleCnt="8" custScaleX="2750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9214D-ADCF-4DBD-A6E0-B7FDB2CEE17E}" type="pres">
      <dgm:prSet presAssocID="{98225EE8-B95D-42D6-8ED6-70814F7F794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C1F36ED-4FAF-4343-8745-B22510D41C69}" type="presOf" srcId="{AFE0DD5B-E274-42D2-A64C-F7ABC2F64238}" destId="{C3C93445-09FF-4444-A41F-ECD04EE30F64}" srcOrd="0" destOrd="0" presId="urn:microsoft.com/office/officeart/2005/8/layout/radial2"/>
    <dgm:cxn modelId="{FC6B16A2-25C1-4282-B47A-385C4AFCB596}" srcId="{411F4B89-855E-48E0-A94E-12C8C808979F}" destId="{28B806AF-2075-448D-8E87-EA9120284E13}" srcOrd="1" destOrd="0" parTransId="{31AB7B5A-4E0B-429E-80FB-0FA7C6FFFA41}" sibTransId="{3CE282E7-4B87-413C-AF52-FD5008C3CD0D}"/>
    <dgm:cxn modelId="{8FFC5B01-BAC2-47F9-A7CB-22335403AFD7}" type="presOf" srcId="{787275AD-5E30-45F5-BBB6-C067FE457C28}" destId="{F2B0C16B-2BC6-4AA6-8CA3-2CF1050F4962}" srcOrd="0" destOrd="0" presId="urn:microsoft.com/office/officeart/2005/8/layout/radial2"/>
    <dgm:cxn modelId="{54E3782C-1738-4E22-8E69-C4ED3A04B795}" type="presOf" srcId="{35B0D889-EE4D-4A14-957C-B948A872BF86}" destId="{A0CA7B5C-9C41-4F2E-B200-47A5827A0779}" srcOrd="0" destOrd="0" presId="urn:microsoft.com/office/officeart/2005/8/layout/radial2"/>
    <dgm:cxn modelId="{1B22ABDF-528E-4BD8-ACD1-8B0EA69C5313}" type="presOf" srcId="{28B806AF-2075-448D-8E87-EA9120284E13}" destId="{138BBA69-B4D3-4473-B960-20C5E3F0E1CE}" srcOrd="0" destOrd="0" presId="urn:microsoft.com/office/officeart/2005/8/layout/radial2"/>
    <dgm:cxn modelId="{1E827C07-879C-43A4-955E-0D8976BB215F}" type="presOf" srcId="{F7FC2D00-C4EA-40A3-A001-A4296A48A31D}" destId="{7B16C60F-B90E-4C31-BBCE-900384EDB358}" srcOrd="0" destOrd="0" presId="urn:microsoft.com/office/officeart/2005/8/layout/radial2"/>
    <dgm:cxn modelId="{B3CE8ADC-C713-4DBC-8F16-DF51CD5B0F72}" srcId="{411F4B89-855E-48E0-A94E-12C8C808979F}" destId="{AFA56859-85A5-4EDC-930C-02B9B03FBE68}" srcOrd="4" destOrd="0" parTransId="{DB21348A-50B6-4734-B811-821695E1DC15}" sibTransId="{E8924B96-6BF3-4C94-9A47-CBF32E91A391}"/>
    <dgm:cxn modelId="{C279EBC1-B5EC-421C-9BEC-C49FA0D987C6}" type="presOf" srcId="{411F4B89-855E-48E0-A94E-12C8C808979F}" destId="{B7C400C1-200F-42B6-B43E-F7418C78A990}" srcOrd="0" destOrd="0" presId="urn:microsoft.com/office/officeart/2005/8/layout/radial2"/>
    <dgm:cxn modelId="{E40DD0CE-9A0B-4D09-B0BC-14DA75E4FF46}" type="presOf" srcId="{97E31918-BB70-4FE2-9511-99B1300409D2}" destId="{6F430277-DE72-4829-ABE2-BEFDEB1318B1}" srcOrd="0" destOrd="0" presId="urn:microsoft.com/office/officeart/2005/8/layout/radial2"/>
    <dgm:cxn modelId="{D9AF3E0C-EB5D-499D-B9E1-F15C29ADB41E}" srcId="{411F4B89-855E-48E0-A94E-12C8C808979F}" destId="{98225EE8-B95D-42D6-8ED6-70814F7F7949}" srcOrd="6" destOrd="0" parTransId="{E14F6C11-66C9-44CC-847E-475D9D6BA2BF}" sibTransId="{54B9B895-1AF9-4B3A-8DE9-00087C18EB25}"/>
    <dgm:cxn modelId="{04101131-0C05-4236-B451-D55E69EFF39E}" type="presOf" srcId="{E14F6C11-66C9-44CC-847E-475D9D6BA2BF}" destId="{2A4DD658-035B-4129-B68B-52C943A4A47D}" srcOrd="0" destOrd="0" presId="urn:microsoft.com/office/officeart/2005/8/layout/radial2"/>
    <dgm:cxn modelId="{27F42C45-95D4-409B-AA0F-B738775DAAEB}" srcId="{411F4B89-855E-48E0-A94E-12C8C808979F}" destId="{5245DE85-67AE-47DD-8140-35F9D2450DBB}" srcOrd="2" destOrd="0" parTransId="{0BA71375-77F7-4BD8-84E1-02EE217753A8}" sibTransId="{A617475A-10DC-47BA-9266-292566E0F453}"/>
    <dgm:cxn modelId="{2128D30C-9521-427D-959A-2BAA14E0F060}" srcId="{411F4B89-855E-48E0-A94E-12C8C808979F}" destId="{AFE0DD5B-E274-42D2-A64C-F7ABC2F64238}" srcOrd="3" destOrd="0" parTransId="{787275AD-5E30-45F5-BBB6-C067FE457C28}" sibTransId="{8BB6DD50-1BCC-4DFB-BFD8-53B7DBB3E576}"/>
    <dgm:cxn modelId="{2A5AAFF4-5063-4DB0-82C5-325E7C1EB3E9}" type="presOf" srcId="{98225EE8-B95D-42D6-8ED6-70814F7F7949}" destId="{D64B1462-7230-46FA-A673-E9C9B822F3FA}" srcOrd="0" destOrd="0" presId="urn:microsoft.com/office/officeart/2005/8/layout/radial2"/>
    <dgm:cxn modelId="{26C69A1D-0DD8-4C61-8B28-F781A9E8C70E}" type="presOf" srcId="{AFA56859-85A5-4EDC-930C-02B9B03FBE68}" destId="{40516788-2BC0-4F01-897E-4E1D8319CB77}" srcOrd="0" destOrd="0" presId="urn:microsoft.com/office/officeart/2005/8/layout/radial2"/>
    <dgm:cxn modelId="{6A2EEBF8-E984-41A0-83D2-1E39ECB87DF3}" srcId="{411F4B89-855E-48E0-A94E-12C8C808979F}" destId="{F7FC2D00-C4EA-40A3-A001-A4296A48A31D}" srcOrd="5" destOrd="0" parTransId="{FE40DEEE-7764-4F2F-98B0-120C57456629}" sibTransId="{18DCE720-F1AF-4BC9-B4A7-1B31767DF0D7}"/>
    <dgm:cxn modelId="{B95B0D96-0871-4156-92F8-89279069EF0D}" type="presOf" srcId="{5245DE85-67AE-47DD-8140-35F9D2450DBB}" destId="{867E19DF-9931-4CB7-AA48-13E23A93D40A}" srcOrd="0" destOrd="0" presId="urn:microsoft.com/office/officeart/2005/8/layout/radial2"/>
    <dgm:cxn modelId="{761F7E2E-8885-4769-A9EE-FB4234743E4E}" srcId="{411F4B89-855E-48E0-A94E-12C8C808979F}" destId="{97E31918-BB70-4FE2-9511-99B1300409D2}" srcOrd="0" destOrd="0" parTransId="{35B0D889-EE4D-4A14-957C-B948A872BF86}" sibTransId="{FD2E6395-D52E-4251-A8C2-1B11B5F02088}"/>
    <dgm:cxn modelId="{A936794F-64FE-4B8C-91B7-E4C5308F2D4B}" type="presOf" srcId="{DB21348A-50B6-4734-B811-821695E1DC15}" destId="{B291333D-C6CE-407B-9AB0-85E8D61D5137}" srcOrd="0" destOrd="0" presId="urn:microsoft.com/office/officeart/2005/8/layout/radial2"/>
    <dgm:cxn modelId="{1A059EAA-7D06-42D7-B517-811F7611E54F}" type="presOf" srcId="{FE40DEEE-7764-4F2F-98B0-120C57456629}" destId="{FA0FE1EE-4225-4337-A1AA-4164352A2446}" srcOrd="0" destOrd="0" presId="urn:microsoft.com/office/officeart/2005/8/layout/radial2"/>
    <dgm:cxn modelId="{1095B442-02C5-41D7-8C7F-656D19346CDF}" type="presOf" srcId="{0BA71375-77F7-4BD8-84E1-02EE217753A8}" destId="{E3595D8B-A39C-4D44-B21A-A76C07076C6F}" srcOrd="0" destOrd="0" presId="urn:microsoft.com/office/officeart/2005/8/layout/radial2"/>
    <dgm:cxn modelId="{74FF743B-BBA5-46E7-8F4D-08E1989D0044}" type="presOf" srcId="{31AB7B5A-4E0B-429E-80FB-0FA7C6FFFA41}" destId="{ED3AD46A-3D2F-4218-93C7-F13914884AA9}" srcOrd="0" destOrd="0" presId="urn:microsoft.com/office/officeart/2005/8/layout/radial2"/>
    <dgm:cxn modelId="{83B95AF0-8661-4155-A25C-8728742F86CA}" type="presParOf" srcId="{B7C400C1-200F-42B6-B43E-F7418C78A990}" destId="{BB59A1DD-15B5-43C4-AEA0-B35690C62298}" srcOrd="0" destOrd="0" presId="urn:microsoft.com/office/officeart/2005/8/layout/radial2"/>
    <dgm:cxn modelId="{DDD2D471-45FE-41E2-969F-009E6F2F5E31}" type="presParOf" srcId="{BB59A1DD-15B5-43C4-AEA0-B35690C62298}" destId="{3056B735-3357-489F-87D1-ACB246EB94C0}" srcOrd="0" destOrd="0" presId="urn:microsoft.com/office/officeart/2005/8/layout/radial2"/>
    <dgm:cxn modelId="{4F0798B9-B399-43AD-8C2C-A4950C547405}" type="presParOf" srcId="{3056B735-3357-489F-87D1-ACB246EB94C0}" destId="{6C0683C3-820E-493B-8C4B-EE462646620B}" srcOrd="0" destOrd="0" presId="urn:microsoft.com/office/officeart/2005/8/layout/radial2"/>
    <dgm:cxn modelId="{9F281DAD-0A8C-46D1-B5A9-AD9726A8AC17}" type="presParOf" srcId="{3056B735-3357-489F-87D1-ACB246EB94C0}" destId="{A4072204-06B3-4B81-9E92-1877A9C97A5F}" srcOrd="1" destOrd="0" presId="urn:microsoft.com/office/officeart/2005/8/layout/radial2"/>
    <dgm:cxn modelId="{EAB5BA48-9E9A-436D-9833-D1E8DB73A6B6}" type="presParOf" srcId="{BB59A1DD-15B5-43C4-AEA0-B35690C62298}" destId="{A0CA7B5C-9C41-4F2E-B200-47A5827A0779}" srcOrd="1" destOrd="0" presId="urn:microsoft.com/office/officeart/2005/8/layout/radial2"/>
    <dgm:cxn modelId="{56ED13CD-0500-4B24-AA9A-EFD050335AA6}" type="presParOf" srcId="{BB59A1DD-15B5-43C4-AEA0-B35690C62298}" destId="{BA0F9F14-C23F-4F72-9EAC-1A8CA3F92740}" srcOrd="2" destOrd="0" presId="urn:microsoft.com/office/officeart/2005/8/layout/radial2"/>
    <dgm:cxn modelId="{E9544C97-861C-41AF-A31B-F80DC3AEA08A}" type="presParOf" srcId="{BA0F9F14-C23F-4F72-9EAC-1A8CA3F92740}" destId="{6F430277-DE72-4829-ABE2-BEFDEB1318B1}" srcOrd="0" destOrd="0" presId="urn:microsoft.com/office/officeart/2005/8/layout/radial2"/>
    <dgm:cxn modelId="{379F5C32-C66D-4AF5-A432-09B26B404912}" type="presParOf" srcId="{BA0F9F14-C23F-4F72-9EAC-1A8CA3F92740}" destId="{3023AC25-ACDA-4A20-B11C-A5A955CC570C}" srcOrd="1" destOrd="0" presId="urn:microsoft.com/office/officeart/2005/8/layout/radial2"/>
    <dgm:cxn modelId="{8ABCE2D6-338F-4BED-BF04-EEC1FE7F1375}" type="presParOf" srcId="{BB59A1DD-15B5-43C4-AEA0-B35690C62298}" destId="{ED3AD46A-3D2F-4218-93C7-F13914884AA9}" srcOrd="3" destOrd="0" presId="urn:microsoft.com/office/officeart/2005/8/layout/radial2"/>
    <dgm:cxn modelId="{F67CEE83-E03D-45D3-8489-99A1AA9C2FE2}" type="presParOf" srcId="{BB59A1DD-15B5-43C4-AEA0-B35690C62298}" destId="{A92EDDED-B878-488B-9157-AD87A5ECB7DD}" srcOrd="4" destOrd="0" presId="urn:microsoft.com/office/officeart/2005/8/layout/radial2"/>
    <dgm:cxn modelId="{1B3D1E75-0C21-4938-A686-D815FA8A15BE}" type="presParOf" srcId="{A92EDDED-B878-488B-9157-AD87A5ECB7DD}" destId="{138BBA69-B4D3-4473-B960-20C5E3F0E1CE}" srcOrd="0" destOrd="0" presId="urn:microsoft.com/office/officeart/2005/8/layout/radial2"/>
    <dgm:cxn modelId="{5AC557EA-5AB7-4D0E-BBAC-A7886908E050}" type="presParOf" srcId="{A92EDDED-B878-488B-9157-AD87A5ECB7DD}" destId="{42CAD2F2-E90C-4457-BCD4-B2FD3F36D3A0}" srcOrd="1" destOrd="0" presId="urn:microsoft.com/office/officeart/2005/8/layout/radial2"/>
    <dgm:cxn modelId="{EED262AF-21BE-4D18-AA1D-308CD4E598B3}" type="presParOf" srcId="{BB59A1DD-15B5-43C4-AEA0-B35690C62298}" destId="{E3595D8B-A39C-4D44-B21A-A76C07076C6F}" srcOrd="5" destOrd="0" presId="urn:microsoft.com/office/officeart/2005/8/layout/radial2"/>
    <dgm:cxn modelId="{998C4A64-6364-4A96-B3A2-1E32E71E6F75}" type="presParOf" srcId="{BB59A1DD-15B5-43C4-AEA0-B35690C62298}" destId="{7F7025EC-4319-42B3-9A11-2B4E142EC32D}" srcOrd="6" destOrd="0" presId="urn:microsoft.com/office/officeart/2005/8/layout/radial2"/>
    <dgm:cxn modelId="{3AE5562A-905F-4ADE-B86D-A28E92BBBB4E}" type="presParOf" srcId="{7F7025EC-4319-42B3-9A11-2B4E142EC32D}" destId="{867E19DF-9931-4CB7-AA48-13E23A93D40A}" srcOrd="0" destOrd="0" presId="urn:microsoft.com/office/officeart/2005/8/layout/radial2"/>
    <dgm:cxn modelId="{62A24BE7-22C1-46DB-9B97-A089CB07CCA7}" type="presParOf" srcId="{7F7025EC-4319-42B3-9A11-2B4E142EC32D}" destId="{26B51A82-1D83-4E38-B7EC-C24B2BDE042E}" srcOrd="1" destOrd="0" presId="urn:microsoft.com/office/officeart/2005/8/layout/radial2"/>
    <dgm:cxn modelId="{EE4FE057-36A6-41CD-AD00-7A6C3A44E73A}" type="presParOf" srcId="{BB59A1DD-15B5-43C4-AEA0-B35690C62298}" destId="{F2B0C16B-2BC6-4AA6-8CA3-2CF1050F4962}" srcOrd="7" destOrd="0" presId="urn:microsoft.com/office/officeart/2005/8/layout/radial2"/>
    <dgm:cxn modelId="{A8A4D8AB-8065-4369-903B-6D343A5E5FF4}" type="presParOf" srcId="{BB59A1DD-15B5-43C4-AEA0-B35690C62298}" destId="{433B896B-37B6-4FAD-A0C1-C2047ECF96D2}" srcOrd="8" destOrd="0" presId="urn:microsoft.com/office/officeart/2005/8/layout/radial2"/>
    <dgm:cxn modelId="{3397C12D-ED38-4194-B320-C869A774FB25}" type="presParOf" srcId="{433B896B-37B6-4FAD-A0C1-C2047ECF96D2}" destId="{C3C93445-09FF-4444-A41F-ECD04EE30F64}" srcOrd="0" destOrd="0" presId="urn:microsoft.com/office/officeart/2005/8/layout/radial2"/>
    <dgm:cxn modelId="{E69D6FD5-CA65-4F6C-BD87-6A657FE500BF}" type="presParOf" srcId="{433B896B-37B6-4FAD-A0C1-C2047ECF96D2}" destId="{50F60A75-6BF7-432E-83E4-C95B00D5794D}" srcOrd="1" destOrd="0" presId="urn:microsoft.com/office/officeart/2005/8/layout/radial2"/>
    <dgm:cxn modelId="{DDAE35D2-5BD9-4224-9BED-0BDEB7505857}" type="presParOf" srcId="{BB59A1DD-15B5-43C4-AEA0-B35690C62298}" destId="{B291333D-C6CE-407B-9AB0-85E8D61D5137}" srcOrd="9" destOrd="0" presId="urn:microsoft.com/office/officeart/2005/8/layout/radial2"/>
    <dgm:cxn modelId="{8DB1521D-9C7C-4666-9FE3-3160EA8A34E0}" type="presParOf" srcId="{BB59A1DD-15B5-43C4-AEA0-B35690C62298}" destId="{DD951A92-8564-43E5-A401-4A6A9027878B}" srcOrd="10" destOrd="0" presId="urn:microsoft.com/office/officeart/2005/8/layout/radial2"/>
    <dgm:cxn modelId="{3ABBC9D2-429A-4A5B-8412-E40240E0FD16}" type="presParOf" srcId="{DD951A92-8564-43E5-A401-4A6A9027878B}" destId="{40516788-2BC0-4F01-897E-4E1D8319CB77}" srcOrd="0" destOrd="0" presId="urn:microsoft.com/office/officeart/2005/8/layout/radial2"/>
    <dgm:cxn modelId="{7FB63799-7B5F-4536-87BA-59427D6E7ED2}" type="presParOf" srcId="{DD951A92-8564-43E5-A401-4A6A9027878B}" destId="{AE3730E7-5291-489D-8E99-DD53C0B3A27A}" srcOrd="1" destOrd="0" presId="urn:microsoft.com/office/officeart/2005/8/layout/radial2"/>
    <dgm:cxn modelId="{A7646B55-CDC7-4EB9-83A6-4238E379BC13}" type="presParOf" srcId="{BB59A1DD-15B5-43C4-AEA0-B35690C62298}" destId="{FA0FE1EE-4225-4337-A1AA-4164352A2446}" srcOrd="11" destOrd="0" presId="urn:microsoft.com/office/officeart/2005/8/layout/radial2"/>
    <dgm:cxn modelId="{F53D59BE-CE4B-451C-9A95-AA69B6567579}" type="presParOf" srcId="{BB59A1DD-15B5-43C4-AEA0-B35690C62298}" destId="{87C7AB33-A9E2-4E48-927C-62FE880DF656}" srcOrd="12" destOrd="0" presId="urn:microsoft.com/office/officeart/2005/8/layout/radial2"/>
    <dgm:cxn modelId="{FEDFFF59-D475-45B4-8DB5-1BAC3DD27C3B}" type="presParOf" srcId="{87C7AB33-A9E2-4E48-927C-62FE880DF656}" destId="{7B16C60F-B90E-4C31-BBCE-900384EDB358}" srcOrd="0" destOrd="0" presId="urn:microsoft.com/office/officeart/2005/8/layout/radial2"/>
    <dgm:cxn modelId="{6AAB5D68-223D-4058-8650-26600C24EBC8}" type="presParOf" srcId="{87C7AB33-A9E2-4E48-927C-62FE880DF656}" destId="{0934ED7C-CDB9-447B-87FE-0867792F9352}" srcOrd="1" destOrd="0" presId="urn:microsoft.com/office/officeart/2005/8/layout/radial2"/>
    <dgm:cxn modelId="{908FAC4A-8962-4BE2-A57D-92F6A0A85C1B}" type="presParOf" srcId="{BB59A1DD-15B5-43C4-AEA0-B35690C62298}" destId="{2A4DD658-035B-4129-B68B-52C943A4A47D}" srcOrd="13" destOrd="0" presId="urn:microsoft.com/office/officeart/2005/8/layout/radial2"/>
    <dgm:cxn modelId="{402ED2C6-42F3-4595-A5C5-34E7EB123CF0}" type="presParOf" srcId="{BB59A1DD-15B5-43C4-AEA0-B35690C62298}" destId="{9E070438-CF83-4273-9B61-A9DEF0646401}" srcOrd="14" destOrd="0" presId="urn:microsoft.com/office/officeart/2005/8/layout/radial2"/>
    <dgm:cxn modelId="{20445A9A-ED3D-4180-AE9F-A90B8B760691}" type="presParOf" srcId="{9E070438-CF83-4273-9B61-A9DEF0646401}" destId="{D64B1462-7230-46FA-A673-E9C9B822F3FA}" srcOrd="0" destOrd="0" presId="urn:microsoft.com/office/officeart/2005/8/layout/radial2"/>
    <dgm:cxn modelId="{7E302D86-46F3-4970-8C8F-3C4AF58B8C27}" type="presParOf" srcId="{9E070438-CF83-4273-9B61-A9DEF0646401}" destId="{BC09214D-ADCF-4DBD-A6E0-B7FDB2CEE17E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D8009-4FC9-47E6-BB88-915D2B037E4C}">
      <dsp:nvSpPr>
        <dsp:cNvPr id="0" name=""/>
        <dsp:cNvSpPr/>
      </dsp:nvSpPr>
      <dsp:spPr>
        <a:xfrm>
          <a:off x="4336558" y="3270896"/>
          <a:ext cx="2376210" cy="1539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  25 ОСНОВНАЯ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1подготовительная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13 ЛФК</a:t>
          </a:r>
          <a:endParaRPr lang="ru-RU" sz="1200" kern="1200" dirty="0"/>
        </a:p>
      </dsp:txBody>
      <dsp:txXfrm>
        <a:off x="5049421" y="3655707"/>
        <a:ext cx="1663347" cy="1154434"/>
      </dsp:txXfrm>
    </dsp:sp>
    <dsp:sp modelId="{AF3035BE-5170-432F-BF1F-59D3FD2C2119}">
      <dsp:nvSpPr>
        <dsp:cNvPr id="0" name=""/>
        <dsp:cNvSpPr/>
      </dsp:nvSpPr>
      <dsp:spPr>
        <a:xfrm>
          <a:off x="459583" y="3270896"/>
          <a:ext cx="2376210" cy="1539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24 ОСНОВНАЯ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 подготовительная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7 ЛФК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459583" y="3655707"/>
        <a:ext cx="1663347" cy="1154434"/>
      </dsp:txXfrm>
    </dsp:sp>
    <dsp:sp modelId="{EDAB0FF1-810E-462C-9B54-86EAF872ED52}">
      <dsp:nvSpPr>
        <dsp:cNvPr id="0" name=""/>
        <dsp:cNvSpPr/>
      </dsp:nvSpPr>
      <dsp:spPr>
        <a:xfrm>
          <a:off x="4336558" y="0"/>
          <a:ext cx="2376210" cy="1539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19 основная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7 подготовительная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3 ЛФК</a:t>
          </a:r>
          <a:endParaRPr lang="ru-RU" sz="1200" kern="1200" dirty="0"/>
        </a:p>
      </dsp:txBody>
      <dsp:txXfrm>
        <a:off x="5049421" y="0"/>
        <a:ext cx="1663347" cy="1154434"/>
      </dsp:txXfrm>
    </dsp:sp>
    <dsp:sp modelId="{187CC1AB-E145-4666-A603-5E79534AB1EA}">
      <dsp:nvSpPr>
        <dsp:cNvPr id="0" name=""/>
        <dsp:cNvSpPr/>
      </dsp:nvSpPr>
      <dsp:spPr>
        <a:xfrm>
          <a:off x="459583" y="0"/>
          <a:ext cx="2376210" cy="1539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25 - ОСНОВНАЯ 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 подготовительная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6 - ЛФК</a:t>
          </a:r>
          <a:endParaRPr lang="ru-RU" sz="1200" kern="1200" dirty="0"/>
        </a:p>
      </dsp:txBody>
      <dsp:txXfrm>
        <a:off x="459583" y="0"/>
        <a:ext cx="1663347" cy="1154434"/>
      </dsp:txXfrm>
    </dsp:sp>
    <dsp:sp modelId="{121020A9-7147-4492-A177-BD1DE65EFCAC}">
      <dsp:nvSpPr>
        <dsp:cNvPr id="0" name=""/>
        <dsp:cNvSpPr/>
      </dsp:nvSpPr>
      <dsp:spPr>
        <a:xfrm>
          <a:off x="1455283" y="274178"/>
          <a:ext cx="2082791" cy="208279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1 А</a:t>
          </a:r>
        </a:p>
      </dsp:txBody>
      <dsp:txXfrm>
        <a:off x="1455283" y="274178"/>
        <a:ext cx="2082791" cy="2082791"/>
      </dsp:txXfrm>
    </dsp:sp>
    <dsp:sp modelId="{C34A5906-54CC-4D60-A137-5D36875F9A31}">
      <dsp:nvSpPr>
        <dsp:cNvPr id="0" name=""/>
        <dsp:cNvSpPr/>
      </dsp:nvSpPr>
      <dsp:spPr>
        <a:xfrm rot="5400000">
          <a:off x="3634277" y="274178"/>
          <a:ext cx="2082791" cy="208279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1 Г</a:t>
          </a:r>
        </a:p>
      </dsp:txBody>
      <dsp:txXfrm rot="5400000">
        <a:off x="3634277" y="274178"/>
        <a:ext cx="2082791" cy="2082791"/>
      </dsp:txXfrm>
    </dsp:sp>
    <dsp:sp modelId="{22765E9E-2F73-4184-80CC-83E0098DCD5C}">
      <dsp:nvSpPr>
        <dsp:cNvPr id="0" name=""/>
        <dsp:cNvSpPr/>
      </dsp:nvSpPr>
      <dsp:spPr>
        <a:xfrm rot="10800000">
          <a:off x="3634277" y="2453172"/>
          <a:ext cx="2082791" cy="208279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1 В</a:t>
          </a:r>
        </a:p>
      </dsp:txBody>
      <dsp:txXfrm rot="10800000">
        <a:off x="3634277" y="2453172"/>
        <a:ext cx="2082791" cy="2082791"/>
      </dsp:txXfrm>
    </dsp:sp>
    <dsp:sp modelId="{1D8C412D-AAC0-4D28-B525-714DECDC4AAC}">
      <dsp:nvSpPr>
        <dsp:cNvPr id="0" name=""/>
        <dsp:cNvSpPr/>
      </dsp:nvSpPr>
      <dsp:spPr>
        <a:xfrm rot="16200000">
          <a:off x="1455283" y="2453172"/>
          <a:ext cx="2082791" cy="2082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/>
            <a:t>1 Б</a:t>
          </a:r>
        </a:p>
      </dsp:txBody>
      <dsp:txXfrm rot="16200000">
        <a:off x="1455283" y="2453172"/>
        <a:ext cx="2082791" cy="2082791"/>
      </dsp:txXfrm>
    </dsp:sp>
    <dsp:sp modelId="{745E8F3D-D1A8-474A-917D-C70E41A5F262}">
      <dsp:nvSpPr>
        <dsp:cNvPr id="0" name=""/>
        <dsp:cNvSpPr/>
      </dsp:nvSpPr>
      <dsp:spPr>
        <a:xfrm>
          <a:off x="3226617" y="1972158"/>
          <a:ext cx="719116" cy="62531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C8BFA-945D-4659-B476-C5DA7771FA2E}">
      <dsp:nvSpPr>
        <dsp:cNvPr id="0" name=""/>
        <dsp:cNvSpPr/>
      </dsp:nvSpPr>
      <dsp:spPr>
        <a:xfrm rot="10800000">
          <a:off x="3226617" y="2212665"/>
          <a:ext cx="719116" cy="62531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DD658-035B-4129-B68B-52C943A4A47D}">
      <dsp:nvSpPr>
        <dsp:cNvPr id="0" name=""/>
        <dsp:cNvSpPr/>
      </dsp:nvSpPr>
      <dsp:spPr>
        <a:xfrm rot="3231128">
          <a:off x="1014435" y="3982165"/>
          <a:ext cx="2157454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2157454" y="137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FE1EE-4225-4337-A1AA-4164352A2446}">
      <dsp:nvSpPr>
        <dsp:cNvPr id="0" name=""/>
        <dsp:cNvSpPr/>
      </dsp:nvSpPr>
      <dsp:spPr>
        <a:xfrm rot="2186077">
          <a:off x="1367986" y="3589723"/>
          <a:ext cx="1941959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941959" y="137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1333D-C6CE-407B-9AB0-85E8D61D5137}">
      <dsp:nvSpPr>
        <dsp:cNvPr id="0" name=""/>
        <dsp:cNvSpPr/>
      </dsp:nvSpPr>
      <dsp:spPr>
        <a:xfrm rot="1096844">
          <a:off x="1512325" y="3142823"/>
          <a:ext cx="1801270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801270" y="137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0C16B-2BC6-4AA6-8CA3-2CF1050F4962}">
      <dsp:nvSpPr>
        <dsp:cNvPr id="0" name=""/>
        <dsp:cNvSpPr/>
      </dsp:nvSpPr>
      <dsp:spPr>
        <a:xfrm>
          <a:off x="1557779" y="2736608"/>
          <a:ext cx="132038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320388" y="137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95D8B-A39C-4D44-B21A-A76C07076C6F}">
      <dsp:nvSpPr>
        <dsp:cNvPr id="0" name=""/>
        <dsp:cNvSpPr/>
      </dsp:nvSpPr>
      <dsp:spPr>
        <a:xfrm rot="20480425">
          <a:off x="1514359" y="2345857"/>
          <a:ext cx="1652082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652082" y="137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AD46A-3D2F-4218-93C7-F13914884AA9}">
      <dsp:nvSpPr>
        <dsp:cNvPr id="0" name=""/>
        <dsp:cNvSpPr/>
      </dsp:nvSpPr>
      <dsp:spPr>
        <a:xfrm rot="19328544">
          <a:off x="1359127" y="1866257"/>
          <a:ext cx="1887772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887772" y="137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A7B5C-9C41-4F2E-B200-47A5827A0779}">
      <dsp:nvSpPr>
        <dsp:cNvPr id="0" name=""/>
        <dsp:cNvSpPr/>
      </dsp:nvSpPr>
      <dsp:spPr>
        <a:xfrm rot="18312696">
          <a:off x="997315" y="1493261"/>
          <a:ext cx="2126876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2126876" y="137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72204-06B3-4B81-9E92-1877A9C97A5F}">
      <dsp:nvSpPr>
        <dsp:cNvPr id="0" name=""/>
        <dsp:cNvSpPr/>
      </dsp:nvSpPr>
      <dsp:spPr>
        <a:xfrm>
          <a:off x="663694" y="2225694"/>
          <a:ext cx="1069965" cy="1069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30277-DE72-4829-ABE2-BEFDEB1318B1}">
      <dsp:nvSpPr>
        <dsp:cNvPr id="0" name=""/>
        <dsp:cNvSpPr/>
      </dsp:nvSpPr>
      <dsp:spPr>
        <a:xfrm>
          <a:off x="1772683" y="2512"/>
          <a:ext cx="2246612" cy="6419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РЕЖИМ ДНЯ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2683" y="2512"/>
        <a:ext cx="2246612" cy="641979"/>
      </dsp:txXfrm>
    </dsp:sp>
    <dsp:sp modelId="{138BBA69-B4D3-4473-B960-20C5E3F0E1CE}">
      <dsp:nvSpPr>
        <dsp:cNvPr id="0" name=""/>
        <dsp:cNvSpPr/>
      </dsp:nvSpPr>
      <dsp:spPr>
        <a:xfrm>
          <a:off x="2355033" y="679979"/>
          <a:ext cx="2157775" cy="6419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ГИГИЕНА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5033" y="679979"/>
        <a:ext cx="2157775" cy="641979"/>
      </dsp:txXfrm>
    </dsp:sp>
    <dsp:sp modelId="{867E19DF-9931-4CB7-AA48-13E23A93D40A}">
      <dsp:nvSpPr>
        <dsp:cNvPr id="0" name=""/>
        <dsp:cNvSpPr/>
      </dsp:nvSpPr>
      <dsp:spPr>
        <a:xfrm>
          <a:off x="2808298" y="1541080"/>
          <a:ext cx="2010897" cy="6419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РАЦИОНАЛЬНОЕ ПИТАНИЕ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8298" y="1541080"/>
        <a:ext cx="2010897" cy="641979"/>
      </dsp:txXfrm>
    </dsp:sp>
    <dsp:sp modelId="{C3C93445-09FF-4444-A41F-ECD04EE30F64}">
      <dsp:nvSpPr>
        <dsp:cNvPr id="0" name=""/>
        <dsp:cNvSpPr/>
      </dsp:nvSpPr>
      <dsp:spPr>
        <a:xfrm>
          <a:off x="2878167" y="2429373"/>
          <a:ext cx="2086220" cy="6419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ЗАКАЛИВАНИЕ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8167" y="2429373"/>
        <a:ext cx="2086220" cy="641979"/>
      </dsp:txXfrm>
    </dsp:sp>
    <dsp:sp modelId="{40516788-2BC0-4F01-897E-4E1D8319CB77}">
      <dsp:nvSpPr>
        <dsp:cNvPr id="0" name=""/>
        <dsp:cNvSpPr/>
      </dsp:nvSpPr>
      <dsp:spPr>
        <a:xfrm>
          <a:off x="3100932" y="3317666"/>
          <a:ext cx="1542682" cy="6419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ЧЕРЕДОВАНИЕ ТРУДА И ОТДЫХА</a:t>
          </a:r>
          <a:endParaRPr lang="ru-RU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0932" y="3317666"/>
        <a:ext cx="1542682" cy="641979"/>
      </dsp:txXfrm>
    </dsp:sp>
    <dsp:sp modelId="{7B16C60F-B90E-4C31-BBCE-900384EDB358}">
      <dsp:nvSpPr>
        <dsp:cNvPr id="0" name=""/>
        <dsp:cNvSpPr/>
      </dsp:nvSpPr>
      <dsp:spPr>
        <a:xfrm>
          <a:off x="2650749" y="4145423"/>
          <a:ext cx="1714386" cy="6419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РЕЖИМА ДВИГАТЕЛЬНОЙ АКТИВНОСТИ</a:t>
          </a:r>
          <a:endParaRPr lang="ru-RU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0749" y="4145423"/>
        <a:ext cx="1714386" cy="641979"/>
      </dsp:txXfrm>
    </dsp:sp>
    <dsp:sp modelId="{D64B1462-7230-46FA-A673-E9C9B822F3FA}">
      <dsp:nvSpPr>
        <dsp:cNvPr id="0" name=""/>
        <dsp:cNvSpPr/>
      </dsp:nvSpPr>
      <dsp:spPr>
        <a:xfrm>
          <a:off x="2073218" y="4856234"/>
          <a:ext cx="1765757" cy="6419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ЗАНЯТИЯ ФИЗИЧЕСКИМИ УПРАЖНЕНИЯМИ И СПОРТОМ</a:t>
          </a:r>
          <a:endParaRPr lang="ru-RU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3218" y="4856234"/>
        <a:ext cx="1765757" cy="641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18F61F87-6B51-4CEC-BFB1-D2D5CC39AFC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4AF16AC7-C877-4CE9-A299-FFE0BCC1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2DE5145B-38B7-4E2F-B94F-C217CC9497F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80" tIns="48390" rIns="96780" bIns="483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80003"/>
            <a:ext cx="5499100" cy="4528423"/>
          </a:xfrm>
          <a:prstGeom prst="rect">
            <a:avLst/>
          </a:prstGeom>
        </p:spPr>
        <p:txBody>
          <a:bodyPr vert="horz" lIns="96780" tIns="48390" rIns="96780" bIns="483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C4135E32-25CD-4059-B0EA-371C08A2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5E32-25CD-4059-B0EA-371C08A2C7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5E32-25CD-4059-B0EA-371C08A2C7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5F0F-2688-4FF0-BC3A-AFE914BA4F25}" type="datetime1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CB40-07AD-4574-9CE9-32E86B1B838B}" type="datetime1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0EF-80F2-4F5F-94C5-B62E20F2C46E}" type="datetime1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17EE-C9A6-4D8C-AC76-B04316E45A46}" type="datetime1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1D4-32CF-45B4-A49A-EBE77979DC37}" type="datetime1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C8FF-89B3-4DD2-A103-057AE6A3408A}" type="datetime1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D5B-6D35-4A66-89D9-78EC166F3E99}" type="datetime1">
              <a:rPr lang="ru-RU" smtClean="0"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5EA-19FE-47EA-A737-E126C1C1C69C}" type="datetime1">
              <a:rPr lang="ru-RU" smtClean="0"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E83E-39CB-48A6-8DB2-2EECA57C6D2E}" type="datetime1">
              <a:rPr lang="ru-RU" smtClean="0"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BB3D-06D3-4EAF-A3DF-A8DCC4F37597}" type="datetime1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EBFA-7DF1-4294-905C-9FFC8E5D6073}" type="datetime1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5AE8-0364-4038-9ABB-8BB3035D539E}" type="datetime1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391B-FB41-4565-B98A-86B575AE7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Я учитель ФК И.И.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Здравствуйте!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Говорят, так приветствуя, желали здоровья, так разрешите и мне вам его пожелать!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Сегодня я хочу поговорить с вами об основном вид е деятельности для детей – игре,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 необходимости отцовского воспитания,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 результатах медицинского контроля и физических тестов,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 необходимости раннего приобщения к слагаемым здорового образа жизни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 доработке программы по составлению совместной работы по оздоровлению через различные формы.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51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32" y="714356"/>
            <a:ext cx="5429288" cy="57864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этом году в 1 КЛАССЫ гимназию поступило 104 человека  из них 93 человека основной группы , 11 человек  - подготовительной . Но 29 человек  нуждаются в лечебной физкультуре. </a:t>
            </a:r>
          </a:p>
          <a:p>
            <a:pPr algn="ctr"/>
            <a:r>
              <a:rPr lang="ru-RU" dirty="0" smtClean="0"/>
              <a:t>Проведенные тесты по физической подготовке показали следующие результаты– 50 человек имеют высокие способности!!! (по 5 направлениям) , 33 человека средние и удовлетворительные, 17 человек  пока видимо маленькие !!!!– физически в школу рановато...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511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000100" y="428604"/>
          <a:ext cx="7172352" cy="481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428860" y="1428736"/>
          <a:ext cx="2667000" cy="1143000"/>
        </p:xfrm>
        <a:graphic>
          <a:graphicData uri="http://schemas.openxmlformats.org/drawingml/2006/table">
            <a:tbl>
              <a:tblPr/>
              <a:tblGrid>
                <a:gridCol w="736600"/>
                <a:gridCol w="609600"/>
                <a:gridCol w="7112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Столбец1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4;3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572655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</a:t>
            </a:r>
            <a:r>
              <a:rPr lang="ru-RU" sz="2800" b="1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тестов по ФК</a:t>
            </a:r>
          </a:p>
          <a:p>
            <a:pPr algn="ctr"/>
            <a:r>
              <a:rPr lang="ru-RU" sz="2800" b="1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классов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5984" y="1357298"/>
          <a:ext cx="3429024" cy="14630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47064"/>
                <a:gridCol w="783777"/>
                <a:gridCol w="914406"/>
                <a:gridCol w="7837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Столбец1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             4;3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1 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1 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1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1 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/>
                        <a:t>итог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857356" y="2643182"/>
          <a:ext cx="5500726" cy="370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55139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координация -бег 3х10 м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06323" y="1485899"/>
          <a:ext cx="5931354" cy="38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9" cy="64844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510743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Скоростно-силовые</a:t>
            </a:r>
            <a:r>
              <a:rPr lang="ru-RU" sz="1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прыжки </a:t>
            </a:r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длину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42016" y="1529291"/>
          <a:ext cx="5659967" cy="379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357166"/>
            <a:ext cx="2854885" cy="9376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Гибкость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3108" y="1928802"/>
          <a:ext cx="5605462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00042"/>
            <a:ext cx="4857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выносливость - пресс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3108" y="1785926"/>
          <a:ext cx="51720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428604"/>
            <a:ext cx="4333875" cy="9376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Скорость -</a:t>
            </a:r>
            <a:r>
              <a:rPr lang="ru-RU" sz="1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бег 30 м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071670" y="1714488"/>
          <a:ext cx="5265965" cy="401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9" cy="64844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3108" y="428604"/>
            <a:ext cx="5072098" cy="58579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Когда известному советскому хирургу А.Н. Амосову задали вопрос , в чем он видит будущее медицины, он ответил : « В физических упражнениях!». Не для кого не секрет, что даже оздоровительный эффект отдыха при активном двигательном режиме на 30 % выше, чем при пассивном. Здоровье – это великое благо… Недаром народная мудрость гласит: «Здоровье всему голова!» Одним из важных аспектов оздоровительной культуры являются  самостоятельные занятия в домашних условиях, в семейной обстановке, направленные на обеспечение активного отдыха, оздоровление, закаливание. Физическая активность, укрепляя защитные силы организма, является средством предупреждения заболеваний, повышения работоспособности и выносливости. Ни одно лекарство не даст возможности нейтрализовать вредные последствия нервных перегрузок и гиподинамии. Мы можем и должны делать всё , чтобы стать здоровее, сильнее и крепче. </a:t>
            </a:r>
          </a:p>
          <a:p>
            <a:pPr algn="ctr"/>
            <a:r>
              <a:rPr lang="ru-RU" sz="1400" b="1" dirty="0" smtClean="0"/>
              <a:t>Семья – это коллектив единомышленников, где соблюдаются  правила, от которых зависит здоровье. А главное  - это систематичность и регулярность!!!  Хотелось бы, чтобы школа стала для вас коллективом единомышленников.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785926"/>
            <a:ext cx="6072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Чтобы занятия физкультурой в семье приносили максимум пользы, укрепляли здоровье и физически развивали , необходимо строгое выполнение всех  его слагаемых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"/>
            <a:ext cx="9144000" cy="685951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143108" y="500042"/>
            <a:ext cx="5286412" cy="457203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214422"/>
            <a:ext cx="48577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– 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ИГРА ???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9" cy="6484428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285853" y="857232"/>
          <a:ext cx="700092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1285853" y="2643182"/>
            <a:ext cx="1785951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ЗОЖ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570671" cy="64294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1" y="1214422"/>
            <a:ext cx="5286412" cy="52149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600" dirty="0" smtClean="0"/>
              <a:t>многим потребуется проявить волю и твердый характер, чтобы соблюдать его. Однако режим придаст жизни четкий ритм, создаст наилучшие условия для работы и отдыха, укрепления здоровья, повышения работоспособности.  Режим дня – правильное распределение времени на основные жизненные потребности человека : сон, бодрствование, приём пищи,  двигательная активность ( в том числе и учебная) 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Утренняя гимнастика </a:t>
            </a:r>
            <a:r>
              <a:rPr lang="ru-RU" sz="1400" dirty="0" smtClean="0"/>
              <a:t>– облегчит переход от сна к бодрствованию, ребёнок почувствует прилив сил и энергии.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Сон </a:t>
            </a:r>
            <a:r>
              <a:rPr lang="ru-RU" sz="1400" dirty="0" smtClean="0"/>
              <a:t>– жизненная потребность, источник отдыха и восстановления организма, протекать непрерывно  до 10 часов. Постоянно не высыпаясь, снижается работоспособность, вы болеете..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Режим питания </a:t>
            </a:r>
            <a:r>
              <a:rPr lang="ru-RU" sz="1400" dirty="0" smtClean="0"/>
              <a:t>– принимать пищу в одни и те же часы  чтобы не нарушать  ритмы жизни человека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8" y="214290"/>
            <a:ext cx="4214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дня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3"/>
            <a:ext cx="8715436" cy="653801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00297" y="571480"/>
            <a:ext cx="4857784" cy="56436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Личная гигиена – научить собственно ребёнка всем необходимым водным процедурам, необходимости ежедневной смены белья </a:t>
            </a:r>
            <a:r>
              <a:rPr lang="ru-RU" sz="1400" dirty="0" smtClean="0">
                <a:solidFill>
                  <a:schemeClr val="tx1"/>
                </a:solidFill>
              </a:rPr>
              <a:t>(гигиена тела, волос, полости зубов и рта, уход за ногтями, гигиена одежды и обуви – это все родительская сторона помощи ребёнку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Общественная гигиена – проветрить помещение, соблюдать температурный режим, следить за освещенностью, соблюдать технику безопасности и контроль, чередовать нагрузку и отдых, контролировать самочувствие </a:t>
            </a:r>
            <a:r>
              <a:rPr lang="ru-RU" sz="1400" dirty="0" smtClean="0">
                <a:solidFill>
                  <a:schemeClr val="tx1"/>
                </a:solidFill>
              </a:rPr>
              <a:t>(все это обязанности учителя и школы).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43999" cy="64844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285728"/>
            <a:ext cx="5429289" cy="60722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режим дня включается время на домашнее задание, на помощь родителям по дому, на активный отдых на свежем воздухе и занятия физическими упражнениями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обязательных компонентов ЗОЖ – является двигательная активность . Движения – это биологическая потребность человека, ограничения задерживают разносторонее формирование и развитие организма, препятствуют овладению жизненно необходимых двигательных навыков. Оптимальная двигательная активность положительно влияет на работоспособность,  внимание, память,  усидчивость. Разнообразные формы двигательной активности учащихся 7-10 лет должны составлять не менее10 тысяч движений. И как в пословице, что посеешь, то и пожнешь…Давай закладывать раньше и хорошее..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357422" y="500043"/>
            <a:ext cx="49292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96671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57422" y="357166"/>
            <a:ext cx="5000660" cy="557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Рассматривая только один из компонентов мы понимаем, что это трудно, но согласитесь важно. Сегодня я предлагаю программу, которую мы с вами должны  доработать -  предложить свои варианты или формы работы, свои услуги в помощи реализации, и попробовать внедрить в жизнь наших малышей. Словами,  действиями и личным примером!!! </a:t>
            </a:r>
          </a:p>
          <a:p>
            <a:pPr algn="ctr"/>
            <a:r>
              <a:rPr lang="ru-RU" dirty="0" smtClean="0"/>
              <a:t>Чтобы между нами были такие мостики – опыта , дружбы и понимания!!!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43999" cy="6572296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 bwMode="auto">
          <a:xfrm>
            <a:off x="2143108" y="214290"/>
            <a:ext cx="5357850" cy="6357982"/>
          </a:xfrm>
          <a:prstGeom prst="frame">
            <a:avLst>
              <a:gd name="adj1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32" y="563341"/>
          <a:ext cx="5786478" cy="624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268"/>
                <a:gridCol w="1446376"/>
                <a:gridCol w="1625214"/>
                <a:gridCol w="1446620"/>
              </a:tblGrid>
              <a:tr h="4958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компоненты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работы школы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работы родителей</a:t>
                      </a:r>
                      <a:endParaRPr lang="ru-RU" sz="1200" dirty="0"/>
                    </a:p>
                  </a:txBody>
                  <a:tcPr/>
                </a:tc>
              </a:tr>
              <a:tr h="6716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Режим дня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Викторина ,</a:t>
                      </a:r>
                    </a:p>
                    <a:p>
                      <a:r>
                        <a:rPr lang="ru-RU" sz="1000" dirty="0" smtClean="0"/>
                        <a:t>презентация, спортивные состязания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«Здоровячок»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Утренняя</a:t>
                      </a:r>
                      <a:r>
                        <a:rPr lang="ru-RU" sz="1000" baseline="0" dirty="0" smtClean="0"/>
                        <a:t> зарядка, личная гигиена, завтрак, </a:t>
                      </a:r>
                      <a:endParaRPr lang="ru-RU" sz="1000" dirty="0"/>
                    </a:p>
                  </a:txBody>
                  <a:tcPr/>
                </a:tc>
              </a:tr>
              <a:tr h="6716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Гигиена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Викторина , презентация, спортивные состязания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«МОЙДОДЫР»</a:t>
                      </a:r>
                    </a:p>
                    <a:p>
                      <a:r>
                        <a:rPr lang="ru-RU" sz="1000" dirty="0" smtClean="0"/>
                        <a:t>«Если хочешь быть здоров»,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Контроль за чисткой за</a:t>
                      </a:r>
                      <a:r>
                        <a:rPr lang="ru-RU" sz="1000" baseline="0" dirty="0" smtClean="0"/>
                        <a:t>  чистотой одежды, </a:t>
                      </a:r>
                      <a:endParaRPr lang="ru-RU" sz="1000" dirty="0"/>
                    </a:p>
                  </a:txBody>
                  <a:tcPr/>
                </a:tc>
              </a:tr>
              <a:tr h="8406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Рациональное питание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Викторина, презентация,</a:t>
                      </a:r>
                    </a:p>
                    <a:p>
                      <a:r>
                        <a:rPr lang="ru-RU" sz="1000" dirty="0" smtClean="0"/>
                        <a:t>Спортивные состязания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«Следствие ведут колобки», «Вредные и полезные привычки», «О пользе полезных продуктов»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Полезные советы и здоровая пища</a:t>
                      </a:r>
                      <a:endParaRPr lang="ru-RU" sz="1000" dirty="0"/>
                    </a:p>
                  </a:txBody>
                  <a:tcPr/>
                </a:tc>
              </a:tr>
              <a:tr h="8406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Закаливание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Викторина, презентация 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Урок ФК - хождение в носках на пятках и носках, на стопе.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Обтирания, обливание холодной водой ног,  закаливание воздухом</a:t>
                      </a:r>
                      <a:endParaRPr lang="ru-RU" sz="1000" dirty="0"/>
                    </a:p>
                  </a:txBody>
                  <a:tcPr/>
                </a:tc>
              </a:tr>
              <a:tr h="8406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Чередование труда и отдыха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Викторина, презентация 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Подвижные перемены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Физкультпауза  и минутка во время выполнения Д/З – смена видов деятельности</a:t>
                      </a:r>
                      <a:endParaRPr lang="ru-RU" sz="1000" dirty="0"/>
                    </a:p>
                  </a:txBody>
                  <a:tcPr/>
                </a:tc>
              </a:tr>
              <a:tr h="8406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режима двигательной активности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Викторина,  презентация, физкультпаузы и физкультминутки, 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«Богатырские забавы», «Солнце, воздух и …снежок…»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Отдых на свежем воздухе после учебных занятий</a:t>
                      </a:r>
                      <a:endParaRPr lang="ru-RU" sz="1000" dirty="0"/>
                    </a:p>
                  </a:txBody>
                  <a:tcPr/>
                </a:tc>
              </a:tr>
              <a:tr h="9498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Занятия физической культурой 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Викторина ,</a:t>
                      </a:r>
                    </a:p>
                    <a:p>
                      <a:r>
                        <a:rPr lang="ru-RU" sz="1000" dirty="0" smtClean="0"/>
                        <a:t>Спортивные состязания и соревнования,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День здоровья – турслёт,</a:t>
                      </a:r>
                    </a:p>
                    <a:p>
                      <a:r>
                        <a:rPr lang="ru-RU" sz="1000" dirty="0" smtClean="0"/>
                        <a:t>«Веселые старты»,</a:t>
                      </a:r>
                    </a:p>
                    <a:p>
                      <a:r>
                        <a:rPr lang="ru-RU" sz="1000" dirty="0" smtClean="0"/>
                        <a:t>«Мама , папа, я – веселая семья»,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Занятия в спортивных секциях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86116" y="142852"/>
            <a:ext cx="3143272" cy="28575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Составляющие  - ЗОЖ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9" cy="64844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85984" y="0"/>
            <a:ext cx="5000660" cy="6215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P.S. </a:t>
            </a:r>
          </a:p>
          <a:p>
            <a:pPr algn="ctr"/>
            <a:r>
              <a:rPr lang="ru-RU" dirty="0" smtClean="0"/>
              <a:t>Организовывая, проводя игры и соревнования, состязания, походы выходного дня, поездки  на природу – </a:t>
            </a:r>
          </a:p>
          <a:p>
            <a:pPr algn="ctr"/>
            <a:r>
              <a:rPr lang="ru-RU" dirty="0" smtClean="0"/>
              <a:t>МЫ реализуем несколько задач: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сплачиваем коллектив,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объединяем семью,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находим взаимопонимание и интерес друг к другу(общие дела)</a:t>
            </a:r>
          </a:p>
          <a:p>
            <a:pPr marL="342900" indent="-342900">
              <a:buAutoNum type="arabicPeriod"/>
            </a:pPr>
            <a:r>
              <a:rPr lang="ru-RU" dirty="0" smtClean="0"/>
              <a:t> прививаем интерес и желание к активному отдыху (личным примером),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Приучаем ребенка вести здоровый образ жизни, т.е. быть ЗДОРОВЫМ!!!</a:t>
            </a:r>
          </a:p>
          <a:p>
            <a:pPr marL="342900" indent="-342900"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" y="0"/>
            <a:ext cx="9141985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980728"/>
            <a:ext cx="5643602" cy="53578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жизни детского коллектива  игра и труд настолько тесно переплетены, что грани порой неразличимы, трудно сказать, когда игра перестаёт быть забавой и становится делом. Присущая детям жажда деятельности часто находит своё выражение в игре, заменяющей необходимый для них труд. «Хорошая игра похожа на хорошую  работу, плохая – на плохую» - говорил А.С. Макаренко. Игра требует ловкости, усилий, на преодоление возникающих препятствий в ходе игры. Приучает к согласованным действиям, к точности и своевременности выполнения игровых заданий, ответственности перед командой, за которую играет. В добровольном подчинений  правилам игры утверждается и крепнет сознательная дисциплина. В игре воспитываются многие волевые качества – самостоятельность, настойчивость, самообладание, выдержка, воля к победе – все то,  без чего  не мыслимым УСПЕХ..  Игра не только развлечение и забава, заполняющие досуг ребенка,  но и средство воспитания высоконравственных и физических качеств.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ведь наличие всех этих условий составляет основу всякого плодотворного труда.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643174" y="642918"/>
            <a:ext cx="4429156" cy="5357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«Делу – время, потехе час», - гласит мудрая народная поговорка. Свойство человеческой натуры - ей чуждо ничегонеделанье, приводящей к унылой и утомительной скуке. Здоровый человек нуждается в деятельном отдыхе. Тем более в этом нуждается ребёнок, для которого игра – возможность проявить творческую активность, свои растущие силы. </a:t>
            </a:r>
          </a:p>
          <a:p>
            <a:pPr algn="ctr"/>
            <a:r>
              <a:rPr lang="ru-RU" sz="1600" dirty="0" smtClean="0"/>
              <a:t>Игра – зеркало жизни ребёнка. В самой незамысловатой игровой схеме мы видим накопленный жизненный опыт. В процессе игры подвергаются проверке, переосмыслению и закреплению многие первичные представления об окружающем мире. Приобретаются полезные трудовые и организаторские способности. Игра подводит к истокам созидательного труда.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85984" y="642918"/>
            <a:ext cx="4857784" cy="5357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Разносторонняя деятельность школы направлена на то, чтобы воспитывать у детей самостоятельность, личную и общественную инициативу, настойчивость, любознательность, любовь к труду, стремление трудиться на общую пользу. Чем интересней и увлекательней дела, чем больше отвечают потребностям самих детей, тем успешнее будут дети, слаженнее коллектив  и взаимопонимание между всеми участниками учебного и творческого процесса. Главное, чтобы родители понимали, что это нужно им и ребёнку, а не только учителям и школе, мы воспитываем общего ребенка…, все зависит от нас.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Заглядывая в копилку опыта, видим, что многие дела делаются успешнее , если они облачены в занимательную игровую деятельность. Возможности безграничны, творчество, инициатива, взаимопомощь сделают  жизнь наших детей разнообразней и  плодотворней.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3108" y="500042"/>
            <a:ext cx="5429287" cy="59293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14612" y="785794"/>
            <a:ext cx="4500594" cy="5429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 выступает самостоятельным видом развивающей деятельности детей разных возрастов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 детей есть самая свободная форма их деятельности, в которой осознается, изучается окружающий мир, открывается широкий простор для личного творчества, активности самопознания, самовыражения.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 – первая ступень деятельности ребенка дошкольника, изначальная школа его поведения, нормативная и равноправная деятельность младших школьников, подростков, юношества, меняющих свои цели по мере взросления учащихся.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 есть практика развития. Дети играют, потому что развиваются, и развиваются, потому что играют.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 – главная сфера общения детей ; в ней решаются проблемы межличностных отношений, приобретается опыт взаимоотношений людей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в игре формируются качества личности, определяют успешность трудовой деятельности в будущем.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развивается и становится личностью, следовательно развивается и совершенствуется общество в целом.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572164" cy="36544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современном мире мужчина и женщина становятся всё больше похожими друг на друга – внешним обликом, устройством внутреннего мира. Одинаково стремятся к профессиональным достижениям и материальному успеху, практически одинаковы моральные принципы. Социологи утверждают: женщины , которые видят основной своей задачей заботу о муже и детях отходят в прошлое, как и мужчины, которые были ответственны за материальное обеспечение семьи, а потому стремились к профессиональным достижениям. УВЕЛИЧИВАЕТСЯ КОЛИЧЕСТВО ОДИНОКИХ ОТЦОВ, которые сами воспитывают своих детей…</a:t>
            </a:r>
            <a:endParaRPr lang="ru-RU" sz="1600" dirty="0"/>
          </a:p>
        </p:txBody>
      </p:sp>
      <p:pic>
        <p:nvPicPr>
          <p:cNvPr id="3" name="Рисунок 2" descr="Фотобанк Лор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929066"/>
            <a:ext cx="3815080" cy="25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51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214290"/>
            <a:ext cx="5072098" cy="58579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 3 годам дети осознают свою половую принадлежность , мальчики идентифицируют себя с отцом-мужчиной, девочки с мамой-женщиной. Чем больше вы будете </a:t>
            </a:r>
            <a:r>
              <a:rPr lang="ru-RU" sz="1600" dirty="0" err="1" smtClean="0"/>
              <a:t>виесте</a:t>
            </a:r>
            <a:r>
              <a:rPr lang="ru-RU" sz="1600" dirty="0" smtClean="0"/>
              <a:t> проводить время , тем более реальных примеров </a:t>
            </a:r>
          </a:p>
          <a:p>
            <a:pPr algn="ctr"/>
            <a:r>
              <a:rPr lang="ru-RU" sz="1600" dirty="0" smtClean="0"/>
              <a:t> и качеств присущих  вам будет у ребёнка. Мама лишь может объяснить, каким надо быть, как себя вести, что затрудняет идентификацию. Мама для мальчика- воплощение женского образа, носитель женских черт. Благодаря той функции, которую несёт в себе отец, он помогает малышу составить представление </a:t>
            </a:r>
            <a:r>
              <a:rPr lang="ru-RU" sz="1600" u="sng" dirty="0" smtClean="0"/>
              <a:t>о себе самом и об окружающих.</a:t>
            </a:r>
            <a:r>
              <a:rPr lang="ru-RU" sz="1600" dirty="0" smtClean="0"/>
              <a:t> Вы! проводник, который поможет совершить переход от малыша на маминых руках во взрослую жизнь.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и фоны презентаций\фоны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51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3108" y="142852"/>
            <a:ext cx="5357850" cy="61436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Как вырастить настоящего мужчину?</a:t>
            </a:r>
          </a:p>
          <a:p>
            <a:r>
              <a:rPr lang="ru-RU" dirty="0" smtClean="0"/>
              <a:t>Все дети нуждаются в идеальном образе отца, чтобы развиваться и взрослеть. Этот образ могущественного , доброго и прекрасного короля помогает ребенку  чувствовать себя в безопасности, справляться с тревогами. Мальчишки  знают, что находясь рядом с отцом, подражая ему, постепенно из маленького мальчика превратится во взрослого и сильного мужчину. Дети видят в  вас совершенство, и лишь с годами для них проступят ваши реальные недостатки и слабости. Кто тот сказочный герой, который носит малыша на плечах, отвечает на любые вопросы, учит езде на велосипеде, мастерит лук и стрелы. ПАПА И ТОЛЬКО ПАПА!!!</a:t>
            </a:r>
          </a:p>
          <a:p>
            <a:r>
              <a:rPr lang="ru-RU" dirty="0" smtClean="0"/>
              <a:t>Одно из величайших наслаждений отцовства в приобщении детей к тому, чем увлекаешься сам, особенно сына!  Это самый короткий путь к сближению…Для девочек -  заступник и утешитель!!!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91B-FB41-4565-B98A-86B575AE7C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2008</Words>
  <Application>Microsoft Office PowerPoint</Application>
  <PresentationFormat>Экран (4:3)</PresentationFormat>
  <Paragraphs>202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Родительское собрание</vt:lpstr>
      <vt:lpstr>Слайд 2</vt:lpstr>
      <vt:lpstr>Слайд 3</vt:lpstr>
      <vt:lpstr>Слайд 4</vt:lpstr>
      <vt:lpstr>Слайд 5</vt:lpstr>
      <vt:lpstr>Слайд 6</vt:lpstr>
      <vt:lpstr>В современном мире мужчина и женщина становятся всё больше похожими друг на друга – внешним обликом, устройством внутреннего мира. Одинаково стремятся к профессиональным достижениям и материальному успеху, практически одинаковы моральные принципы. Социологи утверждают: женщины , которые видят основной своей задачей заботу о муже и детях отходят в прошлое, как и мужчины, которые были ответственны за материальное обеспечение семьи, а потому стремились к профессиональным достижениям. УВЕЛИЧИВАЕТСЯ КОЛИЧЕСТВО ОДИНОКИХ ОТЦОВ, которые сами воспитывают своих детей…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104</cp:revision>
  <dcterms:created xsi:type="dcterms:W3CDTF">2012-11-09T04:37:01Z</dcterms:created>
  <dcterms:modified xsi:type="dcterms:W3CDTF">2012-12-01T03:21:57Z</dcterms:modified>
</cp:coreProperties>
</file>