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5" r:id="rId9"/>
    <p:sldId id="267" r:id="rId10"/>
    <p:sldId id="269" r:id="rId11"/>
    <p:sldId id="270" r:id="rId12"/>
    <p:sldId id="273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ru/url?sa=i&amp;rct=j&amp;q=&amp;esrc=s&amp;frm=1&amp;source=images&amp;cd=&amp;cad=rja&amp;docid=58m2K49xSc6WXM&amp;tbnid=gYdqWWSQJgCoTM:&amp;ved=0CAUQjRw&amp;url=http://www.belpost.by/press-centre/news-company/802.html&amp;ei=3GMUU9iII8q0yAOrvICgAg&amp;bvm=bv.61965928,d.bGE&amp;psig=AFQjCNFcS5Xa0Ojz-aommfAtSgX_3Rc2ew&amp;ust=1393931591817919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frm=1&amp;source=images&amp;cd=&amp;cad=rja&amp;docid=LIKEU4trdN9WZM&amp;tbnid=YI73F5zWxHrONM:&amp;ved=0CAUQjRw&amp;url=http://engl27.blogspot.com/&amp;ei=jv8SU5WgNYOuygPEn4Jo&amp;bvm=bv.62286460,d.bGE&amp;psig=AFQjCNHYqPPAkCB_D4nbWBOF9FZ8cWVf7A&amp;ust=139384032644292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 is the </a:t>
            </a:r>
            <a:r>
              <a:rPr lang="ru-RU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i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March.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признаки, характерные для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притяжательного падежа имен существительных.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062133"/>
              </p:ext>
            </p:extLst>
          </p:nvPr>
        </p:nvGraphicFramePr>
        <p:xfrm>
          <a:off x="1907704" y="1124742"/>
          <a:ext cx="5400600" cy="4501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2109"/>
                <a:gridCol w="658491"/>
              </a:tblGrid>
              <a:tr h="39925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Наличие апострофа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‘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26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Отсутствие апострофа.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26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Наличие окончания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ед. числе.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26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Отсутствие окончания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ед. числе.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9850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Наличие окончания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 мн. числе (если у существительного во мн. числе есть  окончание -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2427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Отсутствие окончания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 мн. числе (если у существительного во мн. числе есть  окончание -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11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86409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Achievement Sheet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911172"/>
              </p:ext>
            </p:extLst>
          </p:nvPr>
        </p:nvGraphicFramePr>
        <p:xfrm>
          <a:off x="2231707" y="2706464"/>
          <a:ext cx="5292620" cy="324281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35623"/>
                <a:gridCol w="1246505"/>
                <a:gridCol w="2010492"/>
              </a:tblGrid>
              <a:tr h="730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Ex.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Colour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notes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/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              </a:t>
                      </a: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      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can’t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Map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Match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 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Table/Ex.2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Wb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96023"/>
            <a:ext cx="1160463" cy="1035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797822" y="3940671"/>
            <a:ext cx="581025" cy="2095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97821" y="4471893"/>
            <a:ext cx="581025" cy="2000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96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ex. 1,3 p.52 (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ex. 3,4 p.82 (Sb)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the lesson!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7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86409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Achievement Sheet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45023"/>
              </p:ext>
            </p:extLst>
          </p:nvPr>
        </p:nvGraphicFramePr>
        <p:xfrm>
          <a:off x="2231707" y="2706464"/>
          <a:ext cx="5292620" cy="324281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35623"/>
                <a:gridCol w="1246505"/>
                <a:gridCol w="2010492"/>
              </a:tblGrid>
              <a:tr h="730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Colour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notes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/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              </a:t>
                      </a: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      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can’t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96023"/>
            <a:ext cx="1160463" cy="1035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797822" y="3940671"/>
            <a:ext cx="581025" cy="2095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97821" y="4471893"/>
            <a:ext cx="581025" cy="2000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8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girl ….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The girl  ….     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boy has got a letter.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1525426" cy="3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Иллюстрация девочка рядом с деревянной почтовый ящик с тремя птиц на белом фоне stock photograph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72816"/>
            <a:ext cx="267180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http://www.belpost.by/i/photo/gallery/devochka_podarok_s1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212" y="684042"/>
            <a:ext cx="1872172" cy="268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6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Possessive Case  of Nouns.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listen, read and understand the information about the post office.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tell about your classmates using the possessive case.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8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5856" y="2924944"/>
            <a:ext cx="3168352" cy="165618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 Office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79712" y="1916832"/>
            <a:ext cx="1800200" cy="6480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3059832" y="2708920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067944" y="242088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292080" y="2240868"/>
            <a:ext cx="0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6444208" y="256490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1"/>
          </p:cNvCxnSpPr>
          <p:nvPr/>
        </p:nvCxnSpPr>
        <p:spPr>
          <a:xfrm flipH="1">
            <a:off x="2411760" y="375303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444208" y="375303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275856" y="4581128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860032" y="4653136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300192" y="4581128"/>
            <a:ext cx="54006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50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86409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Achievement Sheet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394622"/>
              </p:ext>
            </p:extLst>
          </p:nvPr>
        </p:nvGraphicFramePr>
        <p:xfrm>
          <a:off x="2231707" y="2706464"/>
          <a:ext cx="5292620" cy="324281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35623"/>
                <a:gridCol w="1246505"/>
                <a:gridCol w="2010492"/>
              </a:tblGrid>
              <a:tr h="730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Ex.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Colour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notes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/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              </a:t>
                      </a: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      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can’t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Map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96023"/>
            <a:ext cx="1160463" cy="1035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797822" y="3940671"/>
            <a:ext cx="581025" cy="2095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97821" y="4471893"/>
            <a:ext cx="581025" cy="2000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96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7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 descr="http://3.bp.blogspot.com/-IUIMJgTUTh4/UjrD7bwjU2I/AAAAAAAACPQ/k0AEgul_Xcc/s1600/%25D1%2583%25D1%2587%25D0%25B8%25D1%2582.png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887" y="1628800"/>
            <a:ext cx="2790825" cy="4267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2060848"/>
            <a:ext cx="66967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book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Маринина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 Марины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girls’ book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девочек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763688" y="2420888"/>
            <a:ext cx="1512168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1763688" y="2420888"/>
            <a:ext cx="1080120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835696" y="4941168"/>
            <a:ext cx="1008112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835696" y="4941168"/>
            <a:ext cx="1152128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51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86409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Achievement Sheet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976887"/>
              </p:ext>
            </p:extLst>
          </p:nvPr>
        </p:nvGraphicFramePr>
        <p:xfrm>
          <a:off x="2231707" y="2706464"/>
          <a:ext cx="5292620" cy="324281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35623"/>
                <a:gridCol w="1246505"/>
                <a:gridCol w="2010492"/>
              </a:tblGrid>
              <a:tr h="730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Ex.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Colour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notes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/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              </a:t>
                      </a: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      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can’t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Map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Match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96023"/>
            <a:ext cx="1160463" cy="1035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797822" y="3940671"/>
            <a:ext cx="581025" cy="2095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97821" y="4471893"/>
            <a:ext cx="581025" cy="2000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1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xx\Desktop\0_7b620_ad65697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2"/>
            <a:ext cx="91577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86409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Achievement Sheet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983718"/>
              </p:ext>
            </p:extLst>
          </p:nvPr>
        </p:nvGraphicFramePr>
        <p:xfrm>
          <a:off x="2231707" y="2706464"/>
          <a:ext cx="5292620" cy="324281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35623"/>
                <a:gridCol w="1246505"/>
                <a:gridCol w="2010492"/>
              </a:tblGrid>
              <a:tr h="730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Ex.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Colour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notes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/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              </a:t>
                      </a: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      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can’t do it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Map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Match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 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96023"/>
            <a:ext cx="1160463" cy="1035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797822" y="3940671"/>
            <a:ext cx="581025" cy="2095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97821" y="4471893"/>
            <a:ext cx="581025" cy="2000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1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226</Words>
  <Application>Microsoft Office PowerPoint</Application>
  <PresentationFormat>Экран (4:3)</PresentationFormat>
  <Paragraphs>196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Today is the 4th of March.</vt:lpstr>
      <vt:lpstr>My Achievement Sheet</vt:lpstr>
      <vt:lpstr>Презентация PowerPoint</vt:lpstr>
      <vt:lpstr>Презентация PowerPoint</vt:lpstr>
      <vt:lpstr>Презентация PowerPoint</vt:lpstr>
      <vt:lpstr>My Achievement Sheet</vt:lpstr>
      <vt:lpstr>Презентация PowerPoint</vt:lpstr>
      <vt:lpstr>My Achievement Sheet</vt:lpstr>
      <vt:lpstr>My Achievement Sheet</vt:lpstr>
      <vt:lpstr>                </vt:lpstr>
      <vt:lpstr>My Achievement Sheet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My Achievements Sheet</dc:title>
  <dc:creator>Maxx</dc:creator>
  <cp:lastModifiedBy>Maxx</cp:lastModifiedBy>
  <cp:revision>21</cp:revision>
  <dcterms:created xsi:type="dcterms:W3CDTF">2014-03-03T10:13:07Z</dcterms:created>
  <dcterms:modified xsi:type="dcterms:W3CDTF">2014-04-29T15:23:25Z</dcterms:modified>
</cp:coreProperties>
</file>